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8" r:id="rId1"/>
  </p:sldMasterIdLst>
  <p:sldIdLst>
    <p:sldId id="256" r:id="rId2"/>
    <p:sldId id="257" r:id="rId3"/>
    <p:sldId id="258" r:id="rId4"/>
    <p:sldId id="259" r:id="rId5"/>
    <p:sldId id="260" r:id="rId6"/>
    <p:sldId id="261" r:id="rId7"/>
    <p:sldId id="267" r:id="rId8"/>
    <p:sldId id="268"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5A5F96-94A4-4780-8335-C401D151BDDA}" v="129" dt="2024-04-04T13:28:18.331"/>
    <p1510:client id="{C0E35E1B-649F-4A1C-B5FB-84238C72D6E8}" v="208" dt="2024-04-04T14:07:10.1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p:scale>
          <a:sx n="96" d="100"/>
          <a:sy n="96" d="100"/>
        </p:scale>
        <p:origin x="-10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niseenivasan044@gmail.com" userId="568ffdeb9a28b98b" providerId="Windows Live" clId="Web-{245A5F96-94A4-4780-8335-C401D151BDDA}"/>
    <pc:docChg chg="addSld modSld addMainMaster delMainMaster">
      <pc:chgData name="hariniseenivasan044@gmail.com" userId="568ffdeb9a28b98b" providerId="Windows Live" clId="Web-{245A5F96-94A4-4780-8335-C401D151BDDA}" dt="2024-04-04T13:29:43.849" v="137"/>
      <pc:docMkLst>
        <pc:docMk/>
      </pc:docMkLst>
      <pc:sldChg chg="addSp delSp modSp mod setBg modClrScheme delDesignElem chgLayout">
        <pc:chgData name="hariniseenivasan044@gmail.com" userId="568ffdeb9a28b98b" providerId="Windows Live" clId="Web-{245A5F96-94A4-4780-8335-C401D151BDDA}" dt="2024-04-04T13:24:39.011" v="106"/>
        <pc:sldMkLst>
          <pc:docMk/>
          <pc:sldMk cId="109857222" sldId="256"/>
        </pc:sldMkLst>
        <pc:spChg chg="mod ord">
          <ac:chgData name="hariniseenivasan044@gmail.com" userId="568ffdeb9a28b98b" providerId="Windows Live" clId="Web-{245A5F96-94A4-4780-8335-C401D151BDDA}" dt="2024-04-04T13:18:36.498" v="83"/>
          <ac:spMkLst>
            <pc:docMk/>
            <pc:sldMk cId="109857222" sldId="256"/>
            <ac:spMk id="2" creationId="{00000000-0000-0000-0000-000000000000}"/>
          </ac:spMkLst>
        </pc:spChg>
        <pc:spChg chg="add del mod ord">
          <ac:chgData name="hariniseenivasan044@gmail.com" userId="568ffdeb9a28b98b" providerId="Windows Live" clId="Web-{245A5F96-94A4-4780-8335-C401D151BDDA}" dt="2024-04-04T13:24:08.182" v="100" actId="1076"/>
          <ac:spMkLst>
            <pc:docMk/>
            <pc:sldMk cId="109857222" sldId="256"/>
            <ac:spMk id="3" creationId="{00000000-0000-0000-0000-000000000000}"/>
          </ac:spMkLst>
        </pc:spChg>
        <pc:spChg chg="add del mod">
          <ac:chgData name="hariniseenivasan044@gmail.com" userId="568ffdeb9a28b98b" providerId="Windows Live" clId="Web-{245A5F96-94A4-4780-8335-C401D151BDDA}" dt="2024-04-04T13:14:35.255" v="56"/>
          <ac:spMkLst>
            <pc:docMk/>
            <pc:sldMk cId="109857222" sldId="256"/>
            <ac:spMk id="7" creationId="{F6D4A0AA-1212-AEA6-1732-51D35B1047C0}"/>
          </ac:spMkLst>
        </pc:spChg>
        <pc:spChg chg="add del">
          <ac:chgData name="hariniseenivasan044@gmail.com" userId="568ffdeb9a28b98b" providerId="Windows Live" clId="Web-{245A5F96-94A4-4780-8335-C401D151BDDA}" dt="2024-04-04T13:14:18.099" v="53"/>
          <ac:spMkLst>
            <pc:docMk/>
            <pc:sldMk cId="109857222" sldId="256"/>
            <ac:spMk id="9" creationId="{4DA4374D-F270-4C02-88D7-B751FD9BD6BD}"/>
          </ac:spMkLst>
        </pc:spChg>
        <pc:spChg chg="add del">
          <ac:chgData name="hariniseenivasan044@gmail.com" userId="568ffdeb9a28b98b" providerId="Windows Live" clId="Web-{245A5F96-94A4-4780-8335-C401D151BDDA}" dt="2024-04-04T13:14:43.381" v="57"/>
          <ac:spMkLst>
            <pc:docMk/>
            <pc:sldMk cId="109857222" sldId="256"/>
            <ac:spMk id="10" creationId="{0DBF1ABE-8590-450D-BB49-BDDCCF3EEA9E}"/>
          </ac:spMkLst>
        </pc:spChg>
        <pc:spChg chg="add del">
          <ac:chgData name="hariniseenivasan044@gmail.com" userId="568ffdeb9a28b98b" providerId="Windows Live" clId="Web-{245A5F96-94A4-4780-8335-C401D151BDDA}" dt="2024-04-04T13:14:18.099" v="53"/>
          <ac:spMkLst>
            <pc:docMk/>
            <pc:sldMk cId="109857222" sldId="256"/>
            <ac:spMk id="11" creationId="{1ACA2EA0-FFD3-42EC-9406-B595015ED96E}"/>
          </ac:spMkLst>
        </pc:spChg>
        <pc:spChg chg="add del">
          <ac:chgData name="hariniseenivasan044@gmail.com" userId="568ffdeb9a28b98b" providerId="Windows Live" clId="Web-{245A5F96-94A4-4780-8335-C401D151BDDA}" dt="2024-04-04T13:14:43.381" v="57"/>
          <ac:spMkLst>
            <pc:docMk/>
            <pc:sldMk cId="109857222" sldId="256"/>
            <ac:spMk id="12" creationId="{DCD36D47-40B7-494B-B249-3CBA333DE256}"/>
          </ac:spMkLst>
        </pc:spChg>
        <pc:spChg chg="add del">
          <ac:chgData name="hariniseenivasan044@gmail.com" userId="568ffdeb9a28b98b" providerId="Windows Live" clId="Web-{245A5F96-94A4-4780-8335-C401D151BDDA}" dt="2024-04-04T13:14:18.099" v="53"/>
          <ac:spMkLst>
            <pc:docMk/>
            <pc:sldMk cId="109857222" sldId="256"/>
            <ac:spMk id="13" creationId="{D5288BCE-665C-472A-8C43-664BCFA31E43}"/>
          </ac:spMkLst>
        </pc:spChg>
        <pc:spChg chg="add del">
          <ac:chgData name="hariniseenivasan044@gmail.com" userId="568ffdeb9a28b98b" providerId="Windows Live" clId="Web-{245A5F96-94A4-4780-8335-C401D151BDDA}" dt="2024-04-04T13:14:43.381" v="57"/>
          <ac:spMkLst>
            <pc:docMk/>
            <pc:sldMk cId="109857222" sldId="256"/>
            <ac:spMk id="14" creationId="{FBA7E51E-7B6A-4A79-8F84-47C845C7A2CC}"/>
          </ac:spMkLst>
        </pc:spChg>
        <pc:spChg chg="add del">
          <ac:chgData name="hariniseenivasan044@gmail.com" userId="568ffdeb9a28b98b" providerId="Windows Live" clId="Web-{245A5F96-94A4-4780-8335-C401D151BDDA}" dt="2024-04-04T13:14:18.099" v="53"/>
          <ac:spMkLst>
            <pc:docMk/>
            <pc:sldMk cId="109857222" sldId="256"/>
            <ac:spMk id="15" creationId="{46C57131-53A7-4C1A-BEA8-25F06A06AD29}"/>
          </ac:spMkLst>
        </pc:spChg>
        <pc:spChg chg="add del">
          <ac:chgData name="hariniseenivasan044@gmail.com" userId="568ffdeb9a28b98b" providerId="Windows Live" clId="Web-{245A5F96-94A4-4780-8335-C401D151BDDA}" dt="2024-04-04T13:14:43.381" v="57"/>
          <ac:spMkLst>
            <pc:docMk/>
            <pc:sldMk cId="109857222" sldId="256"/>
            <ac:spMk id="16" creationId="{03C85561-90D2-4AFA-B2C5-F2D61D86C2BD}"/>
          </ac:spMkLst>
        </pc:spChg>
        <pc:spChg chg="add del mod">
          <ac:chgData name="hariniseenivasan044@gmail.com" userId="568ffdeb9a28b98b" providerId="Windows Live" clId="Web-{245A5F96-94A4-4780-8335-C401D151BDDA}" dt="2024-04-04T13:19:33.610" v="90"/>
          <ac:spMkLst>
            <pc:docMk/>
            <pc:sldMk cId="109857222" sldId="256"/>
            <ac:spMk id="19" creationId="{36E20177-AFF5-AB10-9878-759BE912BDEE}"/>
          </ac:spMkLst>
        </pc:spChg>
        <pc:spChg chg="add del">
          <ac:chgData name="hariniseenivasan044@gmail.com" userId="568ffdeb9a28b98b" providerId="Windows Live" clId="Web-{245A5F96-94A4-4780-8335-C401D151BDDA}" dt="2024-04-04T13:18:36.451" v="82"/>
          <ac:spMkLst>
            <pc:docMk/>
            <pc:sldMk cId="109857222" sldId="256"/>
            <ac:spMk id="20" creationId="{269544AB-4770-4210-ABAD-B88756DB13DF}"/>
          </ac:spMkLst>
        </pc:spChg>
        <pc:spChg chg="add del">
          <ac:chgData name="hariniseenivasan044@gmail.com" userId="568ffdeb9a28b98b" providerId="Windows Live" clId="Web-{245A5F96-94A4-4780-8335-C401D151BDDA}" dt="2024-04-04T13:18:36.451" v="82"/>
          <ac:spMkLst>
            <pc:docMk/>
            <pc:sldMk cId="109857222" sldId="256"/>
            <ac:spMk id="21" creationId="{AF448D61-FD92-4997-B065-20433412424A}"/>
          </ac:spMkLst>
        </pc:spChg>
        <pc:spChg chg="add del">
          <ac:chgData name="hariniseenivasan044@gmail.com" userId="568ffdeb9a28b98b" providerId="Windows Live" clId="Web-{245A5F96-94A4-4780-8335-C401D151BDDA}" dt="2024-04-04T13:18:36.451" v="82"/>
          <ac:spMkLst>
            <pc:docMk/>
            <pc:sldMk cId="109857222" sldId="256"/>
            <ac:spMk id="22" creationId="{2555A4C0-F746-4932-ABD3-024F4B231E4E}"/>
          </ac:spMkLst>
        </pc:spChg>
        <pc:spChg chg="add del">
          <ac:chgData name="hariniseenivasan044@gmail.com" userId="568ffdeb9a28b98b" providerId="Windows Live" clId="Web-{245A5F96-94A4-4780-8335-C401D151BDDA}" dt="2024-04-04T13:15:17.960" v="61"/>
          <ac:spMkLst>
            <pc:docMk/>
            <pc:sldMk cId="109857222" sldId="256"/>
            <ac:spMk id="23" creationId="{9E85769A-34B7-4E26-8919-D5FA94CA16B4}"/>
          </ac:spMkLst>
        </pc:spChg>
        <pc:spChg chg="add del">
          <ac:chgData name="hariniseenivasan044@gmail.com" userId="568ffdeb9a28b98b" providerId="Windows Live" clId="Web-{245A5F96-94A4-4780-8335-C401D151BDDA}" dt="2024-04-04T13:15:17.960" v="61"/>
          <ac:spMkLst>
            <pc:docMk/>
            <pc:sldMk cId="109857222" sldId="256"/>
            <ac:spMk id="25" creationId="{36808283-A1DB-43B4-A966-F9598351A8C9}"/>
          </ac:spMkLst>
        </pc:spChg>
        <pc:spChg chg="add del">
          <ac:chgData name="hariniseenivasan044@gmail.com" userId="568ffdeb9a28b98b" providerId="Windows Live" clId="Web-{245A5F96-94A4-4780-8335-C401D151BDDA}" dt="2024-04-04T13:15:17.960" v="61"/>
          <ac:spMkLst>
            <pc:docMk/>
            <pc:sldMk cId="109857222" sldId="256"/>
            <ac:spMk id="27" creationId="{6B881382-2905-40A6-B674-0F8E1249E27B}"/>
          </ac:spMkLst>
        </pc:spChg>
        <pc:spChg chg="add del">
          <ac:chgData name="hariniseenivasan044@gmail.com" userId="568ffdeb9a28b98b" providerId="Windows Live" clId="Web-{245A5F96-94A4-4780-8335-C401D151BDDA}" dt="2024-04-04T13:15:17.960" v="61"/>
          <ac:spMkLst>
            <pc:docMk/>
            <pc:sldMk cId="109857222" sldId="256"/>
            <ac:spMk id="29" creationId="{F5631074-8AE6-4D14-80C0-3068E1D44B46}"/>
          </ac:spMkLst>
        </pc:spChg>
        <pc:spChg chg="add del">
          <ac:chgData name="hariniseenivasan044@gmail.com" userId="568ffdeb9a28b98b" providerId="Windows Live" clId="Web-{245A5F96-94A4-4780-8335-C401D151BDDA}" dt="2024-04-04T13:15:17.960" v="61"/>
          <ac:spMkLst>
            <pc:docMk/>
            <pc:sldMk cId="109857222" sldId="256"/>
            <ac:spMk id="31" creationId="{58E7DDC4-E7EF-41AA-BF97-1D1A65273783}"/>
          </ac:spMkLst>
        </pc:spChg>
        <pc:spChg chg="add del">
          <ac:chgData name="hariniseenivasan044@gmail.com" userId="568ffdeb9a28b98b" providerId="Windows Live" clId="Web-{245A5F96-94A4-4780-8335-C401D151BDDA}" dt="2024-04-04T13:15:17.960" v="61"/>
          <ac:spMkLst>
            <pc:docMk/>
            <pc:sldMk cId="109857222" sldId="256"/>
            <ac:spMk id="33" creationId="{D9CC255C-0586-4E56-B44A-BB42BFD8A7B1}"/>
          </ac:spMkLst>
        </pc:spChg>
        <pc:spChg chg="add">
          <ac:chgData name="hariniseenivasan044@gmail.com" userId="568ffdeb9a28b98b" providerId="Windows Live" clId="Web-{245A5F96-94A4-4780-8335-C401D151BDDA}" dt="2024-04-04T13:18:36.498" v="83"/>
          <ac:spMkLst>
            <pc:docMk/>
            <pc:sldMk cId="109857222" sldId="256"/>
            <ac:spMk id="35" creationId="{A6260A41-D170-44DF-9081-4DF21FEA484D}"/>
          </ac:spMkLst>
        </pc:spChg>
        <pc:spChg chg="add del">
          <ac:chgData name="hariniseenivasan044@gmail.com" userId="568ffdeb9a28b98b" providerId="Windows Live" clId="Web-{245A5F96-94A4-4780-8335-C401D151BDDA}" dt="2024-04-04T13:15:30.210" v="62"/>
          <ac:spMkLst>
            <pc:docMk/>
            <pc:sldMk cId="109857222" sldId="256"/>
            <ac:spMk id="38" creationId="{E217F32C-75AA-4B97-ADFB-5E2C3C7ECBCF}"/>
          </ac:spMkLst>
        </pc:spChg>
        <pc:spChg chg="add del">
          <ac:chgData name="hariniseenivasan044@gmail.com" userId="568ffdeb9a28b98b" providerId="Windows Live" clId="Web-{245A5F96-94A4-4780-8335-C401D151BDDA}" dt="2024-04-04T13:15:30.210" v="62"/>
          <ac:spMkLst>
            <pc:docMk/>
            <pc:sldMk cId="109857222" sldId="256"/>
            <ac:spMk id="40" creationId="{4D76AAEA-AF3A-4616-9F99-E9AA131A51F5}"/>
          </ac:spMkLst>
        </pc:spChg>
        <pc:spChg chg="add del">
          <ac:chgData name="hariniseenivasan044@gmail.com" userId="568ffdeb9a28b98b" providerId="Windows Live" clId="Web-{245A5F96-94A4-4780-8335-C401D151BDDA}" dt="2024-04-04T13:16:01.852" v="65"/>
          <ac:spMkLst>
            <pc:docMk/>
            <pc:sldMk cId="109857222" sldId="256"/>
            <ac:spMk id="45" creationId="{0DBF1ABE-8590-450D-BB49-BDDCCF3EEA9E}"/>
          </ac:spMkLst>
        </pc:spChg>
        <pc:spChg chg="add del">
          <ac:chgData name="hariniseenivasan044@gmail.com" userId="568ffdeb9a28b98b" providerId="Windows Live" clId="Web-{245A5F96-94A4-4780-8335-C401D151BDDA}" dt="2024-04-04T13:16:01.852" v="65"/>
          <ac:spMkLst>
            <pc:docMk/>
            <pc:sldMk cId="109857222" sldId="256"/>
            <ac:spMk id="47" creationId="{391F8D69-709A-4575-A393-B4C26481AF3B}"/>
          </ac:spMkLst>
        </pc:spChg>
        <pc:spChg chg="add del">
          <ac:chgData name="hariniseenivasan044@gmail.com" userId="568ffdeb9a28b98b" providerId="Windows Live" clId="Web-{245A5F96-94A4-4780-8335-C401D151BDDA}" dt="2024-04-04T13:16:01.852" v="65"/>
          <ac:spMkLst>
            <pc:docMk/>
            <pc:sldMk cId="109857222" sldId="256"/>
            <ac:spMk id="49" creationId="{C87A50C4-1191-461A-9E09-C8057F2AF01F}"/>
          </ac:spMkLst>
        </pc:spChg>
        <pc:spChg chg="add del">
          <ac:chgData name="hariniseenivasan044@gmail.com" userId="568ffdeb9a28b98b" providerId="Windows Live" clId="Web-{245A5F96-94A4-4780-8335-C401D151BDDA}" dt="2024-04-04T13:16:01.852" v="65"/>
          <ac:spMkLst>
            <pc:docMk/>
            <pc:sldMk cId="109857222" sldId="256"/>
            <ac:spMk id="51" creationId="{BC87DA9F-8DB2-4D48-8716-A928FBB8A5D2}"/>
          </ac:spMkLst>
        </pc:spChg>
        <pc:spChg chg="add del">
          <ac:chgData name="hariniseenivasan044@gmail.com" userId="568ffdeb9a28b98b" providerId="Windows Live" clId="Web-{245A5F96-94A4-4780-8335-C401D151BDDA}" dt="2024-04-04T13:16:01.852" v="65"/>
          <ac:spMkLst>
            <pc:docMk/>
            <pc:sldMk cId="109857222" sldId="256"/>
            <ac:spMk id="53" creationId="{195EA065-AC5D-431D-927E-87FF05884866}"/>
          </ac:spMkLst>
        </pc:spChg>
        <pc:spChg chg="add del">
          <ac:chgData name="hariniseenivasan044@gmail.com" userId="568ffdeb9a28b98b" providerId="Windows Live" clId="Web-{245A5F96-94A4-4780-8335-C401D151BDDA}" dt="2024-04-04T13:16:01.852" v="65"/>
          <ac:spMkLst>
            <pc:docMk/>
            <pc:sldMk cId="109857222" sldId="256"/>
            <ac:spMk id="55" creationId="{46934B3C-D73F-4CD0-95B1-0244D662D1C7}"/>
          </ac:spMkLst>
        </pc:spChg>
        <pc:spChg chg="add del">
          <ac:chgData name="hariniseenivasan044@gmail.com" userId="568ffdeb9a28b98b" providerId="Windows Live" clId="Web-{245A5F96-94A4-4780-8335-C401D151BDDA}" dt="2024-04-04T13:18:03.403" v="78"/>
          <ac:spMkLst>
            <pc:docMk/>
            <pc:sldMk cId="109857222" sldId="256"/>
            <ac:spMk id="60" creationId="{E20BB609-EF92-42DB-836C-0699A590B5CF}"/>
          </ac:spMkLst>
        </pc:spChg>
        <pc:spChg chg="add del">
          <ac:chgData name="hariniseenivasan044@gmail.com" userId="568ffdeb9a28b98b" providerId="Windows Live" clId="Web-{245A5F96-94A4-4780-8335-C401D151BDDA}" dt="2024-04-04T13:18:03.403" v="78"/>
          <ac:spMkLst>
            <pc:docMk/>
            <pc:sldMk cId="109857222" sldId="256"/>
            <ac:spMk id="62" creationId="{B2C335F7-F61C-4EB4-80F2-4B1438FE66BB}"/>
          </ac:spMkLst>
        </pc:spChg>
        <pc:spChg chg="add del">
          <ac:chgData name="hariniseenivasan044@gmail.com" userId="568ffdeb9a28b98b" providerId="Windows Live" clId="Web-{245A5F96-94A4-4780-8335-C401D151BDDA}" dt="2024-04-04T13:18:03.340" v="77"/>
          <ac:spMkLst>
            <pc:docMk/>
            <pc:sldMk cId="109857222" sldId="256"/>
            <ac:spMk id="67" creationId="{D7BDA416-AC4E-4E2A-A8F0-90079E8DFB0B}"/>
          </ac:spMkLst>
        </pc:spChg>
        <pc:spChg chg="add del">
          <ac:chgData name="hariniseenivasan044@gmail.com" userId="568ffdeb9a28b98b" providerId="Windows Live" clId="Web-{245A5F96-94A4-4780-8335-C401D151BDDA}" dt="2024-04-04T13:18:17.841" v="79"/>
          <ac:spMkLst>
            <pc:docMk/>
            <pc:sldMk cId="109857222" sldId="256"/>
            <ac:spMk id="74" creationId="{9659A3D4-9896-4F11-9112-6C5E0390CEF0}"/>
          </ac:spMkLst>
        </pc:spChg>
        <pc:spChg chg="add del">
          <ac:chgData name="hariniseenivasan044@gmail.com" userId="568ffdeb9a28b98b" providerId="Windows Live" clId="Web-{245A5F96-94A4-4780-8335-C401D151BDDA}" dt="2024-04-04T13:18:17.841" v="79"/>
          <ac:spMkLst>
            <pc:docMk/>
            <pc:sldMk cId="109857222" sldId="256"/>
            <ac:spMk id="75" creationId="{1997061E-3447-40AF-B361-EE5D7E386419}"/>
          </ac:spMkLst>
        </pc:spChg>
        <pc:grpChg chg="add">
          <ac:chgData name="hariniseenivasan044@gmail.com" userId="568ffdeb9a28b98b" providerId="Windows Live" clId="Web-{245A5F96-94A4-4780-8335-C401D151BDDA}" dt="2024-04-04T13:18:36.498" v="83"/>
          <ac:grpSpMkLst>
            <pc:docMk/>
            <pc:sldMk cId="109857222" sldId="256"/>
            <ac:grpSpMk id="36" creationId="{E95FF435-E138-4CA4-80B8-D25C259F93E4}"/>
          </ac:grpSpMkLst>
        </pc:grpChg>
        <pc:grpChg chg="add del">
          <ac:chgData name="hariniseenivasan044@gmail.com" userId="568ffdeb9a28b98b" providerId="Windows Live" clId="Web-{245A5F96-94A4-4780-8335-C401D151BDDA}" dt="2024-04-04T13:18:03.340" v="77"/>
          <ac:grpSpMkLst>
            <pc:docMk/>
            <pc:sldMk cId="109857222" sldId="256"/>
            <ac:grpSpMk id="69" creationId="{5BACF92F-9047-4EB1-A4CC-FC4F95641A7C}"/>
          </ac:grpSpMkLst>
        </pc:grpChg>
        <pc:grpChg chg="add del">
          <ac:chgData name="hariniseenivasan044@gmail.com" userId="568ffdeb9a28b98b" providerId="Windows Live" clId="Web-{245A5F96-94A4-4780-8335-C401D151BDDA}" dt="2024-04-04T13:18:17.841" v="79"/>
          <ac:grpSpMkLst>
            <pc:docMk/>
            <pc:sldMk cId="109857222" sldId="256"/>
            <ac:grpSpMk id="76" creationId="{50D25812-D4C9-48D5-8E64-65C4BB4218AB}"/>
          </ac:grpSpMkLst>
        </pc:grpChg>
        <pc:grpChg chg="add del">
          <ac:chgData name="hariniseenivasan044@gmail.com" userId="568ffdeb9a28b98b" providerId="Windows Live" clId="Web-{245A5F96-94A4-4780-8335-C401D151BDDA}" dt="2024-04-04T13:18:17.841" v="79"/>
          <ac:grpSpMkLst>
            <pc:docMk/>
            <pc:sldMk cId="109857222" sldId="256"/>
            <ac:grpSpMk id="81" creationId="{29852CF9-0BB2-4896-8B33-ADF9E59B496C}"/>
          </ac:grpSpMkLst>
        </pc:grpChg>
        <pc:picChg chg="add del mod">
          <ac:chgData name="hariniseenivasan044@gmail.com" userId="568ffdeb9a28b98b" providerId="Windows Live" clId="Web-{245A5F96-94A4-4780-8335-C401D151BDDA}" dt="2024-04-04T13:13:32.003" v="50"/>
          <ac:picMkLst>
            <pc:docMk/>
            <pc:sldMk cId="109857222" sldId="256"/>
            <ac:picMk id="4" creationId="{5BC681AD-7128-FD9C-8088-2884308F5339}"/>
          </ac:picMkLst>
        </pc:picChg>
        <pc:picChg chg="add del">
          <ac:chgData name="hariniseenivasan044@gmail.com" userId="568ffdeb9a28b98b" providerId="Windows Live" clId="Web-{245A5F96-94A4-4780-8335-C401D151BDDA}" dt="2024-04-04T13:14:18.099" v="53"/>
          <ac:picMkLst>
            <pc:docMk/>
            <pc:sldMk cId="109857222" sldId="256"/>
            <ac:picMk id="5" creationId="{7256C6F0-133F-4FC3-3171-B02A1407B0CF}"/>
          </ac:picMkLst>
        </pc:picChg>
        <pc:picChg chg="add del mod">
          <ac:chgData name="hariniseenivasan044@gmail.com" userId="568ffdeb9a28b98b" providerId="Windows Live" clId="Web-{245A5F96-94A4-4780-8335-C401D151BDDA}" dt="2024-04-04T13:19:39.751" v="92"/>
          <ac:picMkLst>
            <pc:docMk/>
            <pc:sldMk cId="109857222" sldId="256"/>
            <ac:picMk id="8" creationId="{EBB9FEAF-2771-A93F-68C8-00B43800D178}"/>
          </ac:picMkLst>
        </pc:picChg>
        <pc:picChg chg="add del mod ord">
          <ac:chgData name="hariniseenivasan044@gmail.com" userId="568ffdeb9a28b98b" providerId="Windows Live" clId="Web-{245A5F96-94A4-4780-8335-C401D151BDDA}" dt="2024-04-04T13:15:48.601" v="64"/>
          <ac:picMkLst>
            <pc:docMk/>
            <pc:sldMk cId="109857222" sldId="256"/>
            <ac:picMk id="17" creationId="{07B27C65-056E-A749-6A7A-E7574244E773}"/>
          </ac:picMkLst>
        </pc:picChg>
        <pc:picChg chg="add mod">
          <ac:chgData name="hariniseenivasan044@gmail.com" userId="568ffdeb9a28b98b" providerId="Windows Live" clId="Web-{245A5F96-94A4-4780-8335-C401D151BDDA}" dt="2024-04-04T13:15:08.303" v="60" actId="1076"/>
          <ac:picMkLst>
            <pc:docMk/>
            <pc:sldMk cId="109857222" sldId="256"/>
            <ac:picMk id="18" creationId="{F2B27966-6EA4-9C6F-F03F-C9216F4A3309}"/>
          </ac:picMkLst>
        </pc:picChg>
        <pc:picChg chg="add del mod">
          <ac:chgData name="hariniseenivasan044@gmail.com" userId="568ffdeb9a28b98b" providerId="Windows Live" clId="Web-{245A5F96-94A4-4780-8335-C401D151BDDA}" dt="2024-04-04T13:24:39.011" v="106"/>
          <ac:picMkLst>
            <pc:docMk/>
            <pc:sldMk cId="109857222" sldId="256"/>
            <ac:picMk id="44" creationId="{ED1D61CB-E793-39AE-1160-FEF26D2B9D8E}"/>
          </ac:picMkLst>
        </pc:picChg>
        <pc:cxnChg chg="add del">
          <ac:chgData name="hariniseenivasan044@gmail.com" userId="568ffdeb9a28b98b" providerId="Windows Live" clId="Web-{245A5F96-94A4-4780-8335-C401D151BDDA}" dt="2024-04-04T13:18:36.451" v="82"/>
          <ac:cxnSpMkLst>
            <pc:docMk/>
            <pc:sldMk cId="109857222" sldId="256"/>
            <ac:cxnSpMk id="24" creationId="{E651A8F8-7445-4C49-926D-816D687651DC}"/>
          </ac:cxnSpMkLst>
        </pc:cxnChg>
      </pc:sldChg>
      <pc:sldChg chg="addSp modSp new mod setBg">
        <pc:chgData name="hariniseenivasan044@gmail.com" userId="568ffdeb9a28b98b" providerId="Windows Live" clId="Web-{245A5F96-94A4-4780-8335-C401D151BDDA}" dt="2024-04-04T13:29:43.849" v="137"/>
        <pc:sldMkLst>
          <pc:docMk/>
          <pc:sldMk cId="4276483218" sldId="257"/>
        </pc:sldMkLst>
        <pc:spChg chg="mod">
          <ac:chgData name="hariniseenivasan044@gmail.com" userId="568ffdeb9a28b98b" providerId="Windows Live" clId="Web-{245A5F96-94A4-4780-8335-C401D151BDDA}" dt="2024-04-04T13:29:43.849" v="137"/>
          <ac:spMkLst>
            <pc:docMk/>
            <pc:sldMk cId="4276483218" sldId="257"/>
            <ac:spMk id="2" creationId="{679A2BF9-6E70-9EE4-52E6-683112BC0A5E}"/>
          </ac:spMkLst>
        </pc:spChg>
        <pc:spChg chg="mod">
          <ac:chgData name="hariniseenivasan044@gmail.com" userId="568ffdeb9a28b98b" providerId="Windows Live" clId="Web-{245A5F96-94A4-4780-8335-C401D151BDDA}" dt="2024-04-04T13:29:43.849" v="137"/>
          <ac:spMkLst>
            <pc:docMk/>
            <pc:sldMk cId="4276483218" sldId="257"/>
            <ac:spMk id="3" creationId="{1A539F08-76D4-7EEE-AE02-EB0F47A4AA50}"/>
          </ac:spMkLst>
        </pc:spChg>
        <pc:spChg chg="add">
          <ac:chgData name="hariniseenivasan044@gmail.com" userId="568ffdeb9a28b98b" providerId="Windows Live" clId="Web-{245A5F96-94A4-4780-8335-C401D151BDDA}" dt="2024-04-04T13:29:43.849" v="137"/>
          <ac:spMkLst>
            <pc:docMk/>
            <pc:sldMk cId="4276483218" sldId="257"/>
            <ac:spMk id="21" creationId="{DC05F582-AA63-4A8C-915E-66057E4BEEA9}"/>
          </ac:spMkLst>
        </pc:spChg>
        <pc:grpChg chg="add">
          <ac:chgData name="hariniseenivasan044@gmail.com" userId="568ffdeb9a28b98b" providerId="Windows Live" clId="Web-{245A5F96-94A4-4780-8335-C401D151BDDA}" dt="2024-04-04T13:29:43.849" v="137"/>
          <ac:grpSpMkLst>
            <pc:docMk/>
            <pc:sldMk cId="4276483218" sldId="257"/>
            <ac:grpSpMk id="9" creationId="{30D050C3-946A-4155-B469-3FE5492E6E91}"/>
          </ac:grpSpMkLst>
        </pc:grpChg>
        <pc:picChg chg="add">
          <ac:chgData name="hariniseenivasan044@gmail.com" userId="568ffdeb9a28b98b" providerId="Windows Live" clId="Web-{245A5F96-94A4-4780-8335-C401D151BDDA}" dt="2024-04-04T13:29:43.849" v="137"/>
          <ac:picMkLst>
            <pc:docMk/>
            <pc:sldMk cId="4276483218" sldId="257"/>
            <ac:picMk id="5" creationId="{A483B42E-C1A5-65B3-B9A4-1825FA210402}"/>
          </ac:picMkLst>
        </pc:picChg>
      </pc:sldChg>
      <pc:sldMasterChg chg="add del addSldLayout delSldLayout">
        <pc:chgData name="hariniseenivasan044@gmail.com" userId="568ffdeb9a28b98b" providerId="Windows Live" clId="Web-{245A5F96-94A4-4780-8335-C401D151BDDA}" dt="2024-04-04T13:14:18.224" v="54"/>
        <pc:sldMasterMkLst>
          <pc:docMk/>
          <pc:sldMasterMk cId="2460954070" sldId="2147483660"/>
        </pc:sldMasterMkLst>
        <pc:sldLayoutChg chg="add del">
          <pc:chgData name="hariniseenivasan044@gmail.com" userId="568ffdeb9a28b98b" providerId="Windows Live" clId="Web-{245A5F96-94A4-4780-8335-C401D151BDDA}" dt="2024-04-04T13:14:18.224" v="54"/>
          <pc:sldLayoutMkLst>
            <pc:docMk/>
            <pc:sldMasterMk cId="2460954070" sldId="2147483660"/>
            <pc:sldLayoutMk cId="2385387890" sldId="2147483661"/>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949138452" sldId="2147483662"/>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2591524520" sldId="2147483663"/>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1203092039" sldId="2147483664"/>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3733172339" sldId="2147483665"/>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3210312558" sldId="2147483666"/>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3146388984" sldId="2147483667"/>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3171841454" sldId="2147483668"/>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1718958274" sldId="2147483669"/>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2202905451" sldId="2147483670"/>
          </pc:sldLayoutMkLst>
        </pc:sldLayoutChg>
        <pc:sldLayoutChg chg="add del">
          <pc:chgData name="hariniseenivasan044@gmail.com" userId="568ffdeb9a28b98b" providerId="Windows Live" clId="Web-{245A5F96-94A4-4780-8335-C401D151BDDA}" dt="2024-04-04T13:14:18.224" v="54"/>
          <pc:sldLayoutMkLst>
            <pc:docMk/>
            <pc:sldMasterMk cId="2460954070" sldId="2147483660"/>
            <pc:sldLayoutMk cId="3479445657" sldId="2147483671"/>
          </pc:sldLayoutMkLst>
        </pc:sldLayoutChg>
      </pc:sldMasterChg>
      <pc:sldMasterChg chg="add del addSldLayout delSldLayout">
        <pc:chgData name="hariniseenivasan044@gmail.com" userId="568ffdeb9a28b98b" providerId="Windows Live" clId="Web-{245A5F96-94A4-4780-8335-C401D151BDDA}" dt="2024-04-04T13:14:18.099" v="53"/>
        <pc:sldMasterMkLst>
          <pc:docMk/>
          <pc:sldMasterMk cId="201744453" sldId="2147483698"/>
        </pc:sldMasterMkLst>
        <pc:sldLayoutChg chg="add del">
          <pc:chgData name="hariniseenivasan044@gmail.com" userId="568ffdeb9a28b98b" providerId="Windows Live" clId="Web-{245A5F96-94A4-4780-8335-C401D151BDDA}" dt="2024-04-04T13:14:18.099" v="53"/>
          <pc:sldLayoutMkLst>
            <pc:docMk/>
            <pc:sldMasterMk cId="201744453" sldId="2147483698"/>
            <pc:sldLayoutMk cId="3732464032" sldId="2147483687"/>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1169840415" sldId="2147483688"/>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3760561039" sldId="2147483689"/>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3397014485" sldId="2147483690"/>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326904949" sldId="2147483691"/>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2510604437" sldId="2147483692"/>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197215227" sldId="2147483693"/>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597823378" sldId="2147483694"/>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3779310299" sldId="2147483695"/>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1229461296" sldId="2147483696"/>
          </pc:sldLayoutMkLst>
        </pc:sldLayoutChg>
        <pc:sldLayoutChg chg="add del">
          <pc:chgData name="hariniseenivasan044@gmail.com" userId="568ffdeb9a28b98b" providerId="Windows Live" clId="Web-{245A5F96-94A4-4780-8335-C401D151BDDA}" dt="2024-04-04T13:14:18.099" v="53"/>
          <pc:sldLayoutMkLst>
            <pc:docMk/>
            <pc:sldMasterMk cId="201744453" sldId="2147483698"/>
            <pc:sldLayoutMk cId="2308840649" sldId="2147483697"/>
          </pc:sldLayoutMkLst>
        </pc:sldLayoutChg>
      </pc:sldMasterChg>
      <pc:sldMasterChg chg="add del addSldLayout delSldLayout">
        <pc:chgData name="hariniseenivasan044@gmail.com" userId="568ffdeb9a28b98b" providerId="Windows Live" clId="Web-{245A5F96-94A4-4780-8335-C401D151BDDA}" dt="2024-04-04T13:16:01.852" v="65"/>
        <pc:sldMasterMkLst>
          <pc:docMk/>
          <pc:sldMasterMk cId="2671882316" sldId="2147483711"/>
        </pc:sldMasterMkLst>
        <pc:sldLayoutChg chg="add del">
          <pc:chgData name="hariniseenivasan044@gmail.com" userId="568ffdeb9a28b98b" providerId="Windows Live" clId="Web-{245A5F96-94A4-4780-8335-C401D151BDDA}" dt="2024-04-04T13:16:01.852" v="65"/>
          <pc:sldLayoutMkLst>
            <pc:docMk/>
            <pc:sldMasterMk cId="2671882316" sldId="2147483711"/>
            <pc:sldLayoutMk cId="866893741" sldId="2147483700"/>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3123674157" sldId="2147483701"/>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4021693289" sldId="2147483702"/>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4275427246" sldId="2147483703"/>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1921716808" sldId="2147483704"/>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3807551185" sldId="2147483705"/>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1231414416" sldId="2147483706"/>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3234226514" sldId="2147483707"/>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365684367" sldId="2147483708"/>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3283287706" sldId="2147483709"/>
          </pc:sldLayoutMkLst>
        </pc:sldLayoutChg>
        <pc:sldLayoutChg chg="add del">
          <pc:chgData name="hariniseenivasan044@gmail.com" userId="568ffdeb9a28b98b" providerId="Windows Live" clId="Web-{245A5F96-94A4-4780-8335-C401D151BDDA}" dt="2024-04-04T13:16:01.852" v="65"/>
          <pc:sldLayoutMkLst>
            <pc:docMk/>
            <pc:sldMasterMk cId="2671882316" sldId="2147483711"/>
            <pc:sldLayoutMk cId="2532908290" sldId="2147483710"/>
          </pc:sldLayoutMkLst>
        </pc:sldLayoutChg>
      </pc:sldMasterChg>
      <pc:sldMasterChg chg="add del addSldLayout delSldLayout">
        <pc:chgData name="hariniseenivasan044@gmail.com" userId="568ffdeb9a28b98b" providerId="Windows Live" clId="Web-{245A5F96-94A4-4780-8335-C401D151BDDA}" dt="2024-04-04T13:18:03.403" v="78"/>
        <pc:sldMasterMkLst>
          <pc:docMk/>
          <pc:sldMasterMk cId="3952867059" sldId="2147483712"/>
        </pc:sldMasterMkLst>
        <pc:sldLayoutChg chg="add del">
          <pc:chgData name="hariniseenivasan044@gmail.com" userId="568ffdeb9a28b98b" providerId="Windows Live" clId="Web-{245A5F96-94A4-4780-8335-C401D151BDDA}" dt="2024-04-04T13:18:03.403" v="78"/>
          <pc:sldLayoutMkLst>
            <pc:docMk/>
            <pc:sldMasterMk cId="3952867059" sldId="2147483712"/>
            <pc:sldLayoutMk cId="1993500627" sldId="2147483713"/>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3715236467" sldId="2147483714"/>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1224397031" sldId="2147483715"/>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2454505326" sldId="2147483716"/>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1216058207" sldId="2147483717"/>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693979076" sldId="2147483718"/>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2387411389" sldId="2147483719"/>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4185265830" sldId="2147483720"/>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131117525" sldId="2147483721"/>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3370790440" sldId="2147483722"/>
          </pc:sldLayoutMkLst>
        </pc:sldLayoutChg>
        <pc:sldLayoutChg chg="add del">
          <pc:chgData name="hariniseenivasan044@gmail.com" userId="568ffdeb9a28b98b" providerId="Windows Live" clId="Web-{245A5F96-94A4-4780-8335-C401D151BDDA}" dt="2024-04-04T13:18:03.403" v="78"/>
          <pc:sldLayoutMkLst>
            <pc:docMk/>
            <pc:sldMasterMk cId="3952867059" sldId="2147483712"/>
            <pc:sldLayoutMk cId="334446812" sldId="2147483723"/>
          </pc:sldLayoutMkLst>
        </pc:sldLayoutChg>
      </pc:sldMasterChg>
      <pc:sldMasterChg chg="add del addSldLayout delSldLayout">
        <pc:chgData name="hariniseenivasan044@gmail.com" userId="568ffdeb9a28b98b" providerId="Windows Live" clId="Web-{245A5F96-94A4-4780-8335-C401D151BDDA}" dt="2024-04-04T13:18:03.340" v="77"/>
        <pc:sldMasterMkLst>
          <pc:docMk/>
          <pc:sldMasterMk cId="1797869790" sldId="2147483737"/>
        </pc:sldMasterMkLst>
        <pc:sldLayoutChg chg="add del">
          <pc:chgData name="hariniseenivasan044@gmail.com" userId="568ffdeb9a28b98b" providerId="Windows Live" clId="Web-{245A5F96-94A4-4780-8335-C401D151BDDA}" dt="2024-04-04T13:18:03.340" v="77"/>
          <pc:sldLayoutMkLst>
            <pc:docMk/>
            <pc:sldMasterMk cId="1797869790" sldId="2147483737"/>
            <pc:sldLayoutMk cId="3671207389" sldId="2147483726"/>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631881074" sldId="2147483727"/>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606500055" sldId="2147483728"/>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621507916" sldId="2147483729"/>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2950983112" sldId="2147483730"/>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2187236521" sldId="2147483731"/>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399955371" sldId="2147483732"/>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3464558987" sldId="2147483733"/>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05357631" sldId="2147483734"/>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298199363" sldId="2147483735"/>
          </pc:sldLayoutMkLst>
        </pc:sldLayoutChg>
        <pc:sldLayoutChg chg="add del">
          <pc:chgData name="hariniseenivasan044@gmail.com" userId="568ffdeb9a28b98b" providerId="Windows Live" clId="Web-{245A5F96-94A4-4780-8335-C401D151BDDA}" dt="2024-04-04T13:18:03.340" v="77"/>
          <pc:sldLayoutMkLst>
            <pc:docMk/>
            <pc:sldMasterMk cId="1797869790" sldId="2147483737"/>
            <pc:sldLayoutMk cId="158932434" sldId="2147483736"/>
          </pc:sldLayoutMkLst>
        </pc:sldLayoutChg>
      </pc:sldMasterChg>
      <pc:sldMasterChg chg="add del addSldLayout delSldLayout">
        <pc:chgData name="hariniseenivasan044@gmail.com" userId="568ffdeb9a28b98b" providerId="Windows Live" clId="Web-{245A5F96-94A4-4780-8335-C401D151BDDA}" dt="2024-04-04T13:18:17.841" v="79"/>
        <pc:sldMasterMkLst>
          <pc:docMk/>
          <pc:sldMasterMk cId="2367273350" sldId="2147483763"/>
        </pc:sldMasterMkLst>
        <pc:sldLayoutChg chg="add del">
          <pc:chgData name="hariniseenivasan044@gmail.com" userId="568ffdeb9a28b98b" providerId="Windows Live" clId="Web-{245A5F96-94A4-4780-8335-C401D151BDDA}" dt="2024-04-04T13:18:17.841" v="79"/>
          <pc:sldLayoutMkLst>
            <pc:docMk/>
            <pc:sldMasterMk cId="2367273350" sldId="2147483763"/>
            <pc:sldLayoutMk cId="3129590876" sldId="2147483752"/>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2002457266" sldId="2147483753"/>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306138900" sldId="2147483754"/>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1108736789" sldId="2147483755"/>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2381583887" sldId="2147483756"/>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3944227331" sldId="2147483757"/>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3376518090" sldId="2147483758"/>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1175856243" sldId="2147483759"/>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3548699347" sldId="2147483760"/>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2746687547" sldId="2147483761"/>
          </pc:sldLayoutMkLst>
        </pc:sldLayoutChg>
        <pc:sldLayoutChg chg="add del">
          <pc:chgData name="hariniseenivasan044@gmail.com" userId="568ffdeb9a28b98b" providerId="Windows Live" clId="Web-{245A5F96-94A4-4780-8335-C401D151BDDA}" dt="2024-04-04T13:18:17.841" v="79"/>
          <pc:sldLayoutMkLst>
            <pc:docMk/>
            <pc:sldMasterMk cId="2367273350" sldId="2147483763"/>
            <pc:sldLayoutMk cId="915876278" sldId="2147483762"/>
          </pc:sldLayoutMkLst>
        </pc:sldLayoutChg>
      </pc:sldMasterChg>
      <pc:sldMasterChg chg="add del addSldLayout delSldLayout modSldLayout">
        <pc:chgData name="hariniseenivasan044@gmail.com" userId="568ffdeb9a28b98b" providerId="Windows Live" clId="Web-{245A5F96-94A4-4780-8335-C401D151BDDA}" dt="2024-04-04T13:18:21.419" v="80"/>
        <pc:sldMasterMkLst>
          <pc:docMk/>
          <pc:sldMasterMk cId="2792030892" sldId="2147483764"/>
        </pc:sldMasterMkLst>
        <pc:sldLayoutChg chg="add del mod replId">
          <pc:chgData name="hariniseenivasan044@gmail.com" userId="568ffdeb9a28b98b" providerId="Windows Live" clId="Web-{245A5F96-94A4-4780-8335-C401D151BDDA}" dt="2024-04-04T13:18:21.419" v="80"/>
          <pc:sldLayoutMkLst>
            <pc:docMk/>
            <pc:sldMasterMk cId="2792030892" sldId="2147483764"/>
            <pc:sldLayoutMk cId="4098861741" sldId="2147483765"/>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3735363538" sldId="2147483766"/>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2068106650" sldId="2147483767"/>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627815487" sldId="2147483768"/>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2204672695" sldId="2147483769"/>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1100187862" sldId="2147483770"/>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2904113146" sldId="2147483771"/>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1978011626" sldId="2147483772"/>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84499112" sldId="2147483773"/>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854299346" sldId="2147483774"/>
          </pc:sldLayoutMkLst>
        </pc:sldLayoutChg>
        <pc:sldLayoutChg chg="add del mod replId">
          <pc:chgData name="hariniseenivasan044@gmail.com" userId="568ffdeb9a28b98b" providerId="Windows Live" clId="Web-{245A5F96-94A4-4780-8335-C401D151BDDA}" dt="2024-04-04T13:18:21.419" v="80"/>
          <pc:sldLayoutMkLst>
            <pc:docMk/>
            <pc:sldMasterMk cId="2792030892" sldId="2147483764"/>
            <pc:sldLayoutMk cId="531959068" sldId="2147483775"/>
          </pc:sldLayoutMkLst>
        </pc:sldLayoutChg>
      </pc:sldMasterChg>
      <pc:sldMasterChg chg="add del addSldLayout delSldLayout modSldLayout">
        <pc:chgData name="hariniseenivasan044@gmail.com" userId="568ffdeb9a28b98b" providerId="Windows Live" clId="Web-{245A5F96-94A4-4780-8335-C401D151BDDA}" dt="2024-04-04T13:18:36.498" v="83"/>
        <pc:sldMasterMkLst>
          <pc:docMk/>
          <pc:sldMasterMk cId="885965875" sldId="2147483776"/>
        </pc:sldMasterMkLst>
        <pc:sldLayoutChg chg="add del mod replId">
          <pc:chgData name="hariniseenivasan044@gmail.com" userId="568ffdeb9a28b98b" providerId="Windows Live" clId="Web-{245A5F96-94A4-4780-8335-C401D151BDDA}" dt="2024-04-04T13:18:36.498" v="83"/>
          <pc:sldLayoutMkLst>
            <pc:docMk/>
            <pc:sldMasterMk cId="885965875" sldId="2147483776"/>
            <pc:sldLayoutMk cId="274362058" sldId="2147483777"/>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2725326496" sldId="2147483778"/>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3828757418" sldId="2147483779"/>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3189640080" sldId="2147483780"/>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1302913837" sldId="2147483781"/>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3238286011" sldId="2147483782"/>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2404087231" sldId="2147483783"/>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3111340287" sldId="2147483784"/>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1808672135" sldId="2147483785"/>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554326611" sldId="2147483786"/>
          </pc:sldLayoutMkLst>
        </pc:sldLayoutChg>
        <pc:sldLayoutChg chg="add del mod replId">
          <pc:chgData name="hariniseenivasan044@gmail.com" userId="568ffdeb9a28b98b" providerId="Windows Live" clId="Web-{245A5F96-94A4-4780-8335-C401D151BDDA}" dt="2024-04-04T13:18:36.498" v="83"/>
          <pc:sldLayoutMkLst>
            <pc:docMk/>
            <pc:sldMasterMk cId="885965875" sldId="2147483776"/>
            <pc:sldLayoutMk cId="896300323" sldId="2147483787"/>
          </pc:sldLayoutMkLst>
        </pc:sldLayoutChg>
      </pc:sldMasterChg>
      <pc:sldMasterChg chg="add replId addSldLayout">
        <pc:chgData name="hariniseenivasan044@gmail.com" userId="568ffdeb9a28b98b" providerId="Windows Live" clId="Web-{245A5F96-94A4-4780-8335-C401D151BDDA}" dt="2024-04-04T13:18:36.498" v="83"/>
        <pc:sldMasterMkLst>
          <pc:docMk/>
          <pc:sldMasterMk cId="4118319114" sldId="2147483788"/>
        </pc:sldMasterMkLst>
        <pc:sldLayoutChg chg="add">
          <pc:chgData name="hariniseenivasan044@gmail.com" userId="568ffdeb9a28b98b" providerId="Windows Live" clId="Web-{245A5F96-94A4-4780-8335-C401D151BDDA}" dt="2024-04-04T13:18:36.498" v="83"/>
          <pc:sldLayoutMkLst>
            <pc:docMk/>
            <pc:sldMasterMk cId="4118319114" sldId="2147483788"/>
            <pc:sldLayoutMk cId="1750065065" sldId="2147483789"/>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528650929" sldId="2147483790"/>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3971392883" sldId="2147483791"/>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4285174215" sldId="2147483792"/>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2427698963" sldId="2147483793"/>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1547065354" sldId="2147483794"/>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3845487732" sldId="2147483795"/>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1570688429" sldId="2147483796"/>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1329850685" sldId="2147483797"/>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3258825640" sldId="2147483798"/>
          </pc:sldLayoutMkLst>
        </pc:sldLayoutChg>
        <pc:sldLayoutChg chg="add replId">
          <pc:chgData name="hariniseenivasan044@gmail.com" userId="568ffdeb9a28b98b" providerId="Windows Live" clId="Web-{245A5F96-94A4-4780-8335-C401D151BDDA}" dt="2024-04-04T13:18:36.498" v="83"/>
          <pc:sldLayoutMkLst>
            <pc:docMk/>
            <pc:sldMasterMk cId="4118319114" sldId="2147483788"/>
            <pc:sldLayoutMk cId="4231658902" sldId="2147483799"/>
          </pc:sldLayoutMkLst>
        </pc:sldLayoutChg>
      </pc:sldMasterChg>
      <pc:sldMasterChg chg="add del addSldLayout delSldLayout">
        <pc:chgData name="hariniseenivasan044@gmail.com" userId="568ffdeb9a28b98b" providerId="Windows Live" clId="Web-{245A5F96-94A4-4780-8335-C401D151BDDA}" dt="2024-04-04T13:18:36.451" v="82"/>
        <pc:sldMasterMkLst>
          <pc:docMk/>
          <pc:sldMasterMk cId="2669676043" sldId="2147483801"/>
        </pc:sldMasterMkLst>
        <pc:sldLayoutChg chg="add del">
          <pc:chgData name="hariniseenivasan044@gmail.com" userId="568ffdeb9a28b98b" providerId="Windows Live" clId="Web-{245A5F96-94A4-4780-8335-C401D151BDDA}" dt="2024-04-04T13:18:36.451" v="82"/>
          <pc:sldLayoutMkLst>
            <pc:docMk/>
            <pc:sldMasterMk cId="2669676043" sldId="2147483801"/>
            <pc:sldLayoutMk cId="3162347051" sldId="2147483790"/>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2030297865" sldId="2147483791"/>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2586849740" sldId="2147483792"/>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740741275" sldId="2147483793"/>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2077936189" sldId="2147483794"/>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991505080" sldId="2147483795"/>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1989573827" sldId="2147483796"/>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1178954221" sldId="2147483797"/>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3343221710" sldId="2147483798"/>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3755250396" sldId="2147483799"/>
          </pc:sldLayoutMkLst>
        </pc:sldLayoutChg>
        <pc:sldLayoutChg chg="add del">
          <pc:chgData name="hariniseenivasan044@gmail.com" userId="568ffdeb9a28b98b" providerId="Windows Live" clId="Web-{245A5F96-94A4-4780-8335-C401D151BDDA}" dt="2024-04-04T13:18:36.451" v="82"/>
          <pc:sldLayoutMkLst>
            <pc:docMk/>
            <pc:sldMasterMk cId="2669676043" sldId="2147483801"/>
            <pc:sldLayoutMk cId="1135842566" sldId="2147483800"/>
          </pc:sldLayoutMkLst>
        </pc:sldLayoutChg>
      </pc:sldMasterChg>
    </pc:docChg>
  </pc:docChgLst>
  <pc:docChgLst>
    <pc:chgData name="hariniseenivasan044@gmail.com" userId="568ffdeb9a28b98b" providerId="Windows Live" clId="Web-{C0E35E1B-649F-4A1C-B5FB-84238C72D6E8}"/>
    <pc:docChg chg="addSld modSld">
      <pc:chgData name="hariniseenivasan044@gmail.com" userId="568ffdeb9a28b98b" providerId="Windows Live" clId="Web-{C0E35E1B-649F-4A1C-B5FB-84238C72D6E8}" dt="2024-04-04T14:07:28.477" v="211"/>
      <pc:docMkLst>
        <pc:docMk/>
      </pc:docMkLst>
      <pc:sldChg chg="modSp">
        <pc:chgData name="hariniseenivasan044@gmail.com" userId="568ffdeb9a28b98b" providerId="Windows Live" clId="Web-{C0E35E1B-649F-4A1C-B5FB-84238C72D6E8}" dt="2024-04-04T13:30:53.453" v="5" actId="20577"/>
        <pc:sldMkLst>
          <pc:docMk/>
          <pc:sldMk cId="4276483218" sldId="257"/>
        </pc:sldMkLst>
        <pc:spChg chg="mod">
          <ac:chgData name="hariniseenivasan044@gmail.com" userId="568ffdeb9a28b98b" providerId="Windows Live" clId="Web-{C0E35E1B-649F-4A1C-B5FB-84238C72D6E8}" dt="2024-04-04T13:30:19.232" v="0" actId="1076"/>
          <ac:spMkLst>
            <pc:docMk/>
            <pc:sldMk cId="4276483218" sldId="257"/>
            <ac:spMk id="2" creationId="{679A2BF9-6E70-9EE4-52E6-683112BC0A5E}"/>
          </ac:spMkLst>
        </pc:spChg>
        <pc:spChg chg="mod">
          <ac:chgData name="hariniseenivasan044@gmail.com" userId="568ffdeb9a28b98b" providerId="Windows Live" clId="Web-{C0E35E1B-649F-4A1C-B5FB-84238C72D6E8}" dt="2024-04-04T13:30:53.453" v="5" actId="20577"/>
          <ac:spMkLst>
            <pc:docMk/>
            <pc:sldMk cId="4276483218" sldId="257"/>
            <ac:spMk id="3" creationId="{1A539F08-76D4-7EEE-AE02-EB0F47A4AA50}"/>
          </ac:spMkLst>
        </pc:spChg>
      </pc:sldChg>
      <pc:sldChg chg="addSp delSp modSp new mod setBg">
        <pc:chgData name="hariniseenivasan044@gmail.com" userId="568ffdeb9a28b98b" providerId="Windows Live" clId="Web-{C0E35E1B-649F-4A1C-B5FB-84238C72D6E8}" dt="2024-04-04T13:36:33.099" v="45" actId="14100"/>
        <pc:sldMkLst>
          <pc:docMk/>
          <pc:sldMk cId="3393026220" sldId="258"/>
        </pc:sldMkLst>
        <pc:spChg chg="mod">
          <ac:chgData name="hariniseenivasan044@gmail.com" userId="568ffdeb9a28b98b" providerId="Windows Live" clId="Web-{C0E35E1B-649F-4A1C-B5FB-84238C72D6E8}" dt="2024-04-04T13:36:06.066" v="40" actId="1076"/>
          <ac:spMkLst>
            <pc:docMk/>
            <pc:sldMk cId="3393026220" sldId="258"/>
            <ac:spMk id="2" creationId="{04C73A38-9379-BEEB-BD45-EE0E6056274F}"/>
          </ac:spMkLst>
        </pc:spChg>
        <pc:spChg chg="mod ord">
          <ac:chgData name="hariniseenivasan044@gmail.com" userId="568ffdeb9a28b98b" providerId="Windows Live" clId="Web-{C0E35E1B-649F-4A1C-B5FB-84238C72D6E8}" dt="2024-04-04T13:36:33.099" v="45" actId="14100"/>
          <ac:spMkLst>
            <pc:docMk/>
            <pc:sldMk cId="3393026220" sldId="258"/>
            <ac:spMk id="3" creationId="{2127B886-A291-9EC4-7B37-C2D1501C259F}"/>
          </ac:spMkLst>
        </pc:spChg>
        <pc:spChg chg="add mod">
          <ac:chgData name="hariniseenivasan044@gmail.com" userId="568ffdeb9a28b98b" providerId="Windows Live" clId="Web-{C0E35E1B-649F-4A1C-B5FB-84238C72D6E8}" dt="2024-04-04T13:36:28.442" v="44" actId="14100"/>
          <ac:spMkLst>
            <pc:docMk/>
            <pc:sldMk cId="3393026220" sldId="258"/>
            <ac:spMk id="5" creationId="{57AA4EAD-1B89-F921-8C76-1AA1C055ED6D}"/>
          </ac:spMkLst>
        </pc:spChg>
        <pc:spChg chg="add del">
          <ac:chgData name="hariniseenivasan044@gmail.com" userId="568ffdeb9a28b98b" providerId="Windows Live" clId="Web-{C0E35E1B-649F-4A1C-B5FB-84238C72D6E8}" dt="2024-04-04T13:35:05.187" v="30"/>
          <ac:spMkLst>
            <pc:docMk/>
            <pc:sldMk cId="3393026220" sldId="258"/>
            <ac:spMk id="6" creationId="{8119E615-E5B0-DED8-E488-26ABA2B57867}"/>
          </ac:spMkLst>
        </pc:spChg>
        <pc:spChg chg="add">
          <ac:chgData name="hariniseenivasan044@gmail.com" userId="568ffdeb9a28b98b" providerId="Windows Live" clId="Web-{C0E35E1B-649F-4A1C-B5FB-84238C72D6E8}" dt="2024-04-04T13:33:58.511" v="24"/>
          <ac:spMkLst>
            <pc:docMk/>
            <pc:sldMk cId="3393026220" sldId="258"/>
            <ac:spMk id="21" creationId="{DC05F582-AA63-4A8C-915E-66057E4BEEA9}"/>
          </ac:spMkLst>
        </pc:spChg>
        <pc:grpChg chg="add">
          <ac:chgData name="hariniseenivasan044@gmail.com" userId="568ffdeb9a28b98b" providerId="Windows Live" clId="Web-{C0E35E1B-649F-4A1C-B5FB-84238C72D6E8}" dt="2024-04-04T13:33:58.511" v="24"/>
          <ac:grpSpMkLst>
            <pc:docMk/>
            <pc:sldMk cId="3393026220" sldId="258"/>
            <ac:grpSpMk id="9" creationId="{30D050C3-946A-4155-B469-3FE5492E6E91}"/>
          </ac:grpSpMkLst>
        </pc:grpChg>
        <pc:picChg chg="add mod">
          <ac:chgData name="hariniseenivasan044@gmail.com" userId="568ffdeb9a28b98b" providerId="Windows Live" clId="Web-{C0E35E1B-649F-4A1C-B5FB-84238C72D6E8}" dt="2024-04-04T13:36:13.598" v="42" actId="14100"/>
          <ac:picMkLst>
            <pc:docMk/>
            <pc:sldMk cId="3393026220" sldId="258"/>
            <ac:picMk id="4" creationId="{D4054B5E-02BD-80C6-D9AF-038B30D2AF84}"/>
          </ac:picMkLst>
        </pc:picChg>
      </pc:sldChg>
      <pc:sldChg chg="addSp modSp new mod setBg">
        <pc:chgData name="hariniseenivasan044@gmail.com" userId="568ffdeb9a28b98b" providerId="Windows Live" clId="Web-{C0E35E1B-649F-4A1C-B5FB-84238C72D6E8}" dt="2024-04-04T13:39:54.986" v="76"/>
        <pc:sldMkLst>
          <pc:docMk/>
          <pc:sldMk cId="4159022150" sldId="259"/>
        </pc:sldMkLst>
        <pc:spChg chg="mod">
          <ac:chgData name="hariniseenivasan044@gmail.com" userId="568ffdeb9a28b98b" providerId="Windows Live" clId="Web-{C0E35E1B-649F-4A1C-B5FB-84238C72D6E8}" dt="2024-04-04T13:39:54.986" v="76"/>
          <ac:spMkLst>
            <pc:docMk/>
            <pc:sldMk cId="4159022150" sldId="259"/>
            <ac:spMk id="2" creationId="{AD1E7BD3-FB80-8F81-5B3D-029E980BF319}"/>
          </ac:spMkLst>
        </pc:spChg>
        <pc:spChg chg="mod">
          <ac:chgData name="hariniseenivasan044@gmail.com" userId="568ffdeb9a28b98b" providerId="Windows Live" clId="Web-{C0E35E1B-649F-4A1C-B5FB-84238C72D6E8}" dt="2024-04-04T13:39:54.986" v="76"/>
          <ac:spMkLst>
            <pc:docMk/>
            <pc:sldMk cId="4159022150" sldId="259"/>
            <ac:spMk id="3" creationId="{96236A98-BD7D-6F04-6237-2A83274A10A3}"/>
          </ac:spMkLst>
        </pc:spChg>
        <pc:spChg chg="add">
          <ac:chgData name="hariniseenivasan044@gmail.com" userId="568ffdeb9a28b98b" providerId="Windows Live" clId="Web-{C0E35E1B-649F-4A1C-B5FB-84238C72D6E8}" dt="2024-04-04T13:39:54.986" v="76"/>
          <ac:spMkLst>
            <pc:docMk/>
            <pc:sldMk cId="4159022150" sldId="259"/>
            <ac:spMk id="9" creationId="{CA9CD3E6-968F-41B1-B6FA-C6FD9B728B6F}"/>
          </ac:spMkLst>
        </pc:spChg>
        <pc:grpChg chg="add">
          <ac:chgData name="hariniseenivasan044@gmail.com" userId="568ffdeb9a28b98b" providerId="Windows Live" clId="Web-{C0E35E1B-649F-4A1C-B5FB-84238C72D6E8}" dt="2024-04-04T13:39:54.986" v="76"/>
          <ac:grpSpMkLst>
            <pc:docMk/>
            <pc:sldMk cId="4159022150" sldId="259"/>
            <ac:grpSpMk id="11" creationId="{2F76036C-C247-4F63-AE7F-2ADB1D496E70}"/>
          </ac:grpSpMkLst>
        </pc:grpChg>
        <pc:picChg chg="add mod">
          <ac:chgData name="hariniseenivasan044@gmail.com" userId="568ffdeb9a28b98b" providerId="Windows Live" clId="Web-{C0E35E1B-649F-4A1C-B5FB-84238C72D6E8}" dt="2024-04-04T13:39:54.986" v="76"/>
          <ac:picMkLst>
            <pc:docMk/>
            <pc:sldMk cId="4159022150" sldId="259"/>
            <ac:picMk id="4" creationId="{AE066F1C-74D1-5BC1-A1A6-641856E11CB6}"/>
          </ac:picMkLst>
        </pc:picChg>
      </pc:sldChg>
      <pc:sldChg chg="modSp new">
        <pc:chgData name="hariniseenivasan044@gmail.com" userId="568ffdeb9a28b98b" providerId="Windows Live" clId="Web-{C0E35E1B-649F-4A1C-B5FB-84238C72D6E8}" dt="2024-04-04T13:42:48.809" v="88" actId="20577"/>
        <pc:sldMkLst>
          <pc:docMk/>
          <pc:sldMk cId="2135372967" sldId="260"/>
        </pc:sldMkLst>
        <pc:spChg chg="mod">
          <ac:chgData name="hariniseenivasan044@gmail.com" userId="568ffdeb9a28b98b" providerId="Windows Live" clId="Web-{C0E35E1B-649F-4A1C-B5FB-84238C72D6E8}" dt="2024-04-04T13:42:19.604" v="81" actId="20577"/>
          <ac:spMkLst>
            <pc:docMk/>
            <pc:sldMk cId="2135372967" sldId="260"/>
            <ac:spMk id="2" creationId="{FF303AD5-0F68-8593-2E6F-6A69B6E01F8C}"/>
          </ac:spMkLst>
        </pc:spChg>
        <pc:spChg chg="mod">
          <ac:chgData name="hariniseenivasan044@gmail.com" userId="568ffdeb9a28b98b" providerId="Windows Live" clId="Web-{C0E35E1B-649F-4A1C-B5FB-84238C72D6E8}" dt="2024-04-04T13:42:48.809" v="88" actId="20577"/>
          <ac:spMkLst>
            <pc:docMk/>
            <pc:sldMk cId="2135372967" sldId="260"/>
            <ac:spMk id="3" creationId="{1108A279-E140-0D18-E1FB-674E5A13F792}"/>
          </ac:spMkLst>
        </pc:spChg>
      </pc:sldChg>
      <pc:sldChg chg="addSp delSp modSp new mod setBg">
        <pc:chgData name="hariniseenivasan044@gmail.com" userId="568ffdeb9a28b98b" providerId="Windows Live" clId="Web-{C0E35E1B-649F-4A1C-B5FB-84238C72D6E8}" dt="2024-04-04T13:53:15.659" v="104" actId="20577"/>
        <pc:sldMkLst>
          <pc:docMk/>
          <pc:sldMk cId="528342134" sldId="261"/>
        </pc:sldMkLst>
        <pc:spChg chg="mod">
          <ac:chgData name="hariniseenivasan044@gmail.com" userId="568ffdeb9a28b98b" providerId="Windows Live" clId="Web-{C0E35E1B-649F-4A1C-B5FB-84238C72D6E8}" dt="2024-04-04T13:53:07.284" v="103"/>
          <ac:spMkLst>
            <pc:docMk/>
            <pc:sldMk cId="528342134" sldId="261"/>
            <ac:spMk id="2" creationId="{DE811B4D-A229-F7D2-E61A-11CB2F067C4F}"/>
          </ac:spMkLst>
        </pc:spChg>
        <pc:spChg chg="mod ord">
          <ac:chgData name="hariniseenivasan044@gmail.com" userId="568ffdeb9a28b98b" providerId="Windows Live" clId="Web-{C0E35E1B-649F-4A1C-B5FB-84238C72D6E8}" dt="2024-04-04T13:53:15.659" v="104" actId="20577"/>
          <ac:spMkLst>
            <pc:docMk/>
            <pc:sldMk cId="528342134" sldId="261"/>
            <ac:spMk id="3" creationId="{B1719526-676F-3685-58C7-EED7D8C03E8A}"/>
          </ac:spMkLst>
        </pc:spChg>
        <pc:spChg chg="add del">
          <ac:chgData name="hariniseenivasan044@gmail.com" userId="568ffdeb9a28b98b" providerId="Windows Live" clId="Web-{C0E35E1B-649F-4A1C-B5FB-84238C72D6E8}" dt="2024-04-04T13:53:07.268" v="102"/>
          <ac:spMkLst>
            <pc:docMk/>
            <pc:sldMk cId="528342134" sldId="261"/>
            <ac:spMk id="22" creationId="{DC05F582-AA63-4A8C-915E-66057E4BEEA9}"/>
          </ac:spMkLst>
        </pc:spChg>
        <pc:spChg chg="add">
          <ac:chgData name="hariniseenivasan044@gmail.com" userId="568ffdeb9a28b98b" providerId="Windows Live" clId="Web-{C0E35E1B-649F-4A1C-B5FB-84238C72D6E8}" dt="2024-04-04T13:53:07.284" v="103"/>
          <ac:spMkLst>
            <pc:docMk/>
            <pc:sldMk cId="528342134" sldId="261"/>
            <ac:spMk id="24" creationId="{CA9CD3E6-968F-41B1-B6FA-C6FD9B728B6F}"/>
          </ac:spMkLst>
        </pc:spChg>
        <pc:grpChg chg="add del">
          <ac:chgData name="hariniseenivasan044@gmail.com" userId="568ffdeb9a28b98b" providerId="Windows Live" clId="Web-{C0E35E1B-649F-4A1C-B5FB-84238C72D6E8}" dt="2024-04-04T13:53:07.268" v="102"/>
          <ac:grpSpMkLst>
            <pc:docMk/>
            <pc:sldMk cId="528342134" sldId="261"/>
            <ac:grpSpMk id="10" creationId="{30D050C3-946A-4155-B469-3FE5492E6E91}"/>
          </ac:grpSpMkLst>
        </pc:grpChg>
        <pc:grpChg chg="add">
          <ac:chgData name="hariniseenivasan044@gmail.com" userId="568ffdeb9a28b98b" providerId="Windows Live" clId="Web-{C0E35E1B-649F-4A1C-B5FB-84238C72D6E8}" dt="2024-04-04T13:53:07.284" v="103"/>
          <ac:grpSpMkLst>
            <pc:docMk/>
            <pc:sldMk cId="528342134" sldId="261"/>
            <ac:grpSpMk id="12" creationId="{2F76036C-C247-4F63-AE7F-2ADB1D496E70}"/>
          </ac:grpSpMkLst>
        </pc:grpChg>
        <pc:picChg chg="add del mod">
          <ac:chgData name="hariniseenivasan044@gmail.com" userId="568ffdeb9a28b98b" providerId="Windows Live" clId="Web-{C0E35E1B-649F-4A1C-B5FB-84238C72D6E8}" dt="2024-04-04T13:52:12.296" v="99"/>
          <ac:picMkLst>
            <pc:docMk/>
            <pc:sldMk cId="528342134" sldId="261"/>
            <ac:picMk id="4" creationId="{6399B875-DE00-FE78-F625-1B12D4240C2B}"/>
          </ac:picMkLst>
        </pc:picChg>
        <pc:picChg chg="add mod">
          <ac:chgData name="hariniseenivasan044@gmail.com" userId="568ffdeb9a28b98b" providerId="Windows Live" clId="Web-{C0E35E1B-649F-4A1C-B5FB-84238C72D6E8}" dt="2024-04-04T13:53:07.284" v="103"/>
          <ac:picMkLst>
            <pc:docMk/>
            <pc:sldMk cId="528342134" sldId="261"/>
            <ac:picMk id="5" creationId="{37CC6C5B-E1B2-CE47-621B-F6C743AF0B1C}"/>
          </ac:picMkLst>
        </pc:picChg>
      </pc:sldChg>
      <pc:sldChg chg="modSp new">
        <pc:chgData name="hariniseenivasan044@gmail.com" userId="568ffdeb9a28b98b" providerId="Windows Live" clId="Web-{C0E35E1B-649F-4A1C-B5FB-84238C72D6E8}" dt="2024-04-04T13:55:05.135" v="125" actId="20577"/>
        <pc:sldMkLst>
          <pc:docMk/>
          <pc:sldMk cId="2053587746" sldId="262"/>
        </pc:sldMkLst>
        <pc:spChg chg="mod">
          <ac:chgData name="hariniseenivasan044@gmail.com" userId="568ffdeb9a28b98b" providerId="Windows Live" clId="Web-{C0E35E1B-649F-4A1C-B5FB-84238C72D6E8}" dt="2024-04-04T13:54:11.944" v="112" actId="20577"/>
          <ac:spMkLst>
            <pc:docMk/>
            <pc:sldMk cId="2053587746" sldId="262"/>
            <ac:spMk id="2" creationId="{DB876272-2E59-B1F1-3D02-FE90CC7A2B04}"/>
          </ac:spMkLst>
        </pc:spChg>
        <pc:spChg chg="mod">
          <ac:chgData name="hariniseenivasan044@gmail.com" userId="568ffdeb9a28b98b" providerId="Windows Live" clId="Web-{C0E35E1B-649F-4A1C-B5FB-84238C72D6E8}" dt="2024-04-04T13:55:05.135" v="125" actId="20577"/>
          <ac:spMkLst>
            <pc:docMk/>
            <pc:sldMk cId="2053587746" sldId="262"/>
            <ac:spMk id="3" creationId="{170F2340-FA2B-EA4F-E1E1-FD23F289AE5B}"/>
          </ac:spMkLst>
        </pc:spChg>
      </pc:sldChg>
      <pc:sldChg chg="addSp modSp new mod setBg">
        <pc:chgData name="hariniseenivasan044@gmail.com" userId="568ffdeb9a28b98b" providerId="Windows Live" clId="Web-{C0E35E1B-649F-4A1C-B5FB-84238C72D6E8}" dt="2024-04-04T13:58:05.474" v="152" actId="20577"/>
        <pc:sldMkLst>
          <pc:docMk/>
          <pc:sldMk cId="1697552177" sldId="263"/>
        </pc:sldMkLst>
        <pc:spChg chg="mod">
          <ac:chgData name="hariniseenivasan044@gmail.com" userId="568ffdeb9a28b98b" providerId="Windows Live" clId="Web-{C0E35E1B-649F-4A1C-B5FB-84238C72D6E8}" dt="2024-04-04T13:57:35.206" v="145" actId="1076"/>
          <ac:spMkLst>
            <pc:docMk/>
            <pc:sldMk cId="1697552177" sldId="263"/>
            <ac:spMk id="2" creationId="{276918E1-F3BC-476B-A186-0F40FE25D25F}"/>
          </ac:spMkLst>
        </pc:spChg>
        <pc:spChg chg="mod ord">
          <ac:chgData name="hariniseenivasan044@gmail.com" userId="568ffdeb9a28b98b" providerId="Windows Live" clId="Web-{C0E35E1B-649F-4A1C-B5FB-84238C72D6E8}" dt="2024-04-04T13:58:05.474" v="152" actId="20577"/>
          <ac:spMkLst>
            <pc:docMk/>
            <pc:sldMk cId="1697552177" sldId="263"/>
            <ac:spMk id="3" creationId="{77250ED1-94E4-F9EC-3961-0FE42D098042}"/>
          </ac:spMkLst>
        </pc:spChg>
        <pc:spChg chg="add">
          <ac:chgData name="hariniseenivasan044@gmail.com" userId="568ffdeb9a28b98b" providerId="Windows Live" clId="Web-{C0E35E1B-649F-4A1C-B5FB-84238C72D6E8}" dt="2024-04-04T13:56:57.673" v="138"/>
          <ac:spMkLst>
            <pc:docMk/>
            <pc:sldMk cId="1697552177" sldId="263"/>
            <ac:spMk id="21" creationId="{DC05F582-AA63-4A8C-915E-66057E4BEEA9}"/>
          </ac:spMkLst>
        </pc:spChg>
        <pc:grpChg chg="add">
          <ac:chgData name="hariniseenivasan044@gmail.com" userId="568ffdeb9a28b98b" providerId="Windows Live" clId="Web-{C0E35E1B-649F-4A1C-B5FB-84238C72D6E8}" dt="2024-04-04T13:56:57.673" v="138"/>
          <ac:grpSpMkLst>
            <pc:docMk/>
            <pc:sldMk cId="1697552177" sldId="263"/>
            <ac:grpSpMk id="9" creationId="{30D050C3-946A-4155-B469-3FE5492E6E91}"/>
          </ac:grpSpMkLst>
        </pc:grpChg>
        <pc:picChg chg="add mod">
          <ac:chgData name="hariniseenivasan044@gmail.com" userId="568ffdeb9a28b98b" providerId="Windows Live" clId="Web-{C0E35E1B-649F-4A1C-B5FB-84238C72D6E8}" dt="2024-04-04T13:57:13.268" v="141" actId="14100"/>
          <ac:picMkLst>
            <pc:docMk/>
            <pc:sldMk cId="1697552177" sldId="263"/>
            <ac:picMk id="4" creationId="{00FDEDF3-DD03-EE63-CBE7-C1A8163A57D4}"/>
          </ac:picMkLst>
        </pc:picChg>
      </pc:sldChg>
      <pc:sldChg chg="addSp delSp modSp new mod setBg">
        <pc:chgData name="hariniseenivasan044@gmail.com" userId="568ffdeb9a28b98b" providerId="Windows Live" clId="Web-{C0E35E1B-649F-4A1C-B5FB-84238C72D6E8}" dt="2024-04-04T14:01:04.422" v="176" actId="20577"/>
        <pc:sldMkLst>
          <pc:docMk/>
          <pc:sldMk cId="2553024769" sldId="264"/>
        </pc:sldMkLst>
        <pc:spChg chg="mod">
          <ac:chgData name="hariniseenivasan044@gmail.com" userId="568ffdeb9a28b98b" providerId="Windows Live" clId="Web-{C0E35E1B-649F-4A1C-B5FB-84238C72D6E8}" dt="2024-04-04T14:00:34.780" v="172" actId="1076"/>
          <ac:spMkLst>
            <pc:docMk/>
            <pc:sldMk cId="2553024769" sldId="264"/>
            <ac:spMk id="2" creationId="{DD20927A-65D1-E730-8EC8-463D401F2239}"/>
          </ac:spMkLst>
        </pc:spChg>
        <pc:spChg chg="mod ord">
          <ac:chgData name="hariniseenivasan044@gmail.com" userId="568ffdeb9a28b98b" providerId="Windows Live" clId="Web-{C0E35E1B-649F-4A1C-B5FB-84238C72D6E8}" dt="2024-04-04T14:01:04.422" v="176" actId="20577"/>
          <ac:spMkLst>
            <pc:docMk/>
            <pc:sldMk cId="2553024769" sldId="264"/>
            <ac:spMk id="3" creationId="{D83EA31D-4ECF-CAFB-6AAC-6211094C251D}"/>
          </ac:spMkLst>
        </pc:spChg>
        <pc:spChg chg="add del">
          <ac:chgData name="hariniseenivasan044@gmail.com" userId="568ffdeb9a28b98b" providerId="Windows Live" clId="Web-{C0E35E1B-649F-4A1C-B5FB-84238C72D6E8}" dt="2024-04-04T14:00:21.045" v="171"/>
          <ac:spMkLst>
            <pc:docMk/>
            <pc:sldMk cId="2553024769" sldId="264"/>
            <ac:spMk id="9" creationId="{81C8C0F4-5C44-4C3F-B321-5CB3E2BABC2C}"/>
          </ac:spMkLst>
        </pc:spChg>
        <pc:spChg chg="add">
          <ac:chgData name="hariniseenivasan044@gmail.com" userId="568ffdeb9a28b98b" providerId="Windows Live" clId="Web-{C0E35E1B-649F-4A1C-B5FB-84238C72D6E8}" dt="2024-04-04T14:00:21.045" v="171"/>
          <ac:spMkLst>
            <pc:docMk/>
            <pc:sldMk cId="2553024769" sldId="264"/>
            <ac:spMk id="31" creationId="{DC05F582-AA63-4A8C-915E-66057E4BEEA9}"/>
          </ac:spMkLst>
        </pc:spChg>
        <pc:grpChg chg="add del">
          <ac:chgData name="hariniseenivasan044@gmail.com" userId="568ffdeb9a28b98b" providerId="Windows Live" clId="Web-{C0E35E1B-649F-4A1C-B5FB-84238C72D6E8}" dt="2024-04-04T14:00:21.045" v="171"/>
          <ac:grpSpMkLst>
            <pc:docMk/>
            <pc:sldMk cId="2553024769" sldId="264"/>
            <ac:grpSpMk id="11" creationId="{000A5F84-BD20-4A3E-81BA-9F4444101C16}"/>
          </ac:grpSpMkLst>
        </pc:grpChg>
        <pc:grpChg chg="add">
          <ac:chgData name="hariniseenivasan044@gmail.com" userId="568ffdeb9a28b98b" providerId="Windows Live" clId="Web-{C0E35E1B-649F-4A1C-B5FB-84238C72D6E8}" dt="2024-04-04T14:00:21.045" v="171"/>
          <ac:grpSpMkLst>
            <pc:docMk/>
            <pc:sldMk cId="2553024769" sldId="264"/>
            <ac:grpSpMk id="19" creationId="{30D050C3-946A-4155-B469-3FE5492E6E91}"/>
          </ac:grpSpMkLst>
        </pc:grpChg>
        <pc:picChg chg="add mod">
          <ac:chgData name="hariniseenivasan044@gmail.com" userId="568ffdeb9a28b98b" providerId="Windows Live" clId="Web-{C0E35E1B-649F-4A1C-B5FB-84238C72D6E8}" dt="2024-04-04T14:00:21.045" v="171"/>
          <ac:picMkLst>
            <pc:docMk/>
            <pc:sldMk cId="2553024769" sldId="264"/>
            <ac:picMk id="4" creationId="{96FC62FD-F08E-D991-E889-CF28B916EF9A}"/>
          </ac:picMkLst>
        </pc:picChg>
      </pc:sldChg>
      <pc:sldChg chg="modSp new">
        <pc:chgData name="hariniseenivasan044@gmail.com" userId="568ffdeb9a28b98b" providerId="Windows Live" clId="Web-{C0E35E1B-649F-4A1C-B5FB-84238C72D6E8}" dt="2024-04-04T14:03:38.182" v="201" actId="14100"/>
        <pc:sldMkLst>
          <pc:docMk/>
          <pc:sldMk cId="843771227" sldId="265"/>
        </pc:sldMkLst>
        <pc:spChg chg="mod">
          <ac:chgData name="hariniseenivasan044@gmail.com" userId="568ffdeb9a28b98b" providerId="Windows Live" clId="Web-{C0E35E1B-649F-4A1C-B5FB-84238C72D6E8}" dt="2024-04-04T14:01:47.175" v="183" actId="1076"/>
          <ac:spMkLst>
            <pc:docMk/>
            <pc:sldMk cId="843771227" sldId="265"/>
            <ac:spMk id="2" creationId="{A25BF67F-3828-C2C8-405F-610336CC2BBF}"/>
          </ac:spMkLst>
        </pc:spChg>
        <pc:spChg chg="mod">
          <ac:chgData name="hariniseenivasan044@gmail.com" userId="568ffdeb9a28b98b" providerId="Windows Live" clId="Web-{C0E35E1B-649F-4A1C-B5FB-84238C72D6E8}" dt="2024-04-04T14:03:38.182" v="201" actId="14100"/>
          <ac:spMkLst>
            <pc:docMk/>
            <pc:sldMk cId="843771227" sldId="265"/>
            <ac:spMk id="3" creationId="{B18C07CF-BD26-245B-8B59-0589A43FFE88}"/>
          </ac:spMkLst>
        </pc:spChg>
      </pc:sldChg>
      <pc:sldChg chg="addSp delSp modSp new mod setBg">
        <pc:chgData name="hariniseenivasan044@gmail.com" userId="568ffdeb9a28b98b" providerId="Windows Live" clId="Web-{C0E35E1B-649F-4A1C-B5FB-84238C72D6E8}" dt="2024-04-04T14:07:28.477" v="211"/>
        <pc:sldMkLst>
          <pc:docMk/>
          <pc:sldMk cId="3933933496" sldId="266"/>
        </pc:sldMkLst>
        <pc:spChg chg="mod">
          <ac:chgData name="hariniseenivasan044@gmail.com" userId="568ffdeb9a28b98b" providerId="Windows Live" clId="Web-{C0E35E1B-649F-4A1C-B5FB-84238C72D6E8}" dt="2024-04-04T14:07:28.477" v="211"/>
          <ac:spMkLst>
            <pc:docMk/>
            <pc:sldMk cId="3933933496" sldId="266"/>
            <ac:spMk id="2" creationId="{05C5897D-0356-F263-9586-1F88B05AF131}"/>
          </ac:spMkLst>
        </pc:spChg>
        <pc:spChg chg="del mod ord">
          <ac:chgData name="hariniseenivasan044@gmail.com" userId="568ffdeb9a28b98b" providerId="Windows Live" clId="Web-{C0E35E1B-649F-4A1C-B5FB-84238C72D6E8}" dt="2024-04-04T14:07:00.913" v="208"/>
          <ac:spMkLst>
            <pc:docMk/>
            <pc:sldMk cId="3933933496" sldId="266"/>
            <ac:spMk id="3" creationId="{F4B45797-B6BE-7C6B-FBDE-1C85CAE95CFE}"/>
          </ac:spMkLst>
        </pc:spChg>
        <pc:spChg chg="add del mod">
          <ac:chgData name="hariniseenivasan044@gmail.com" userId="568ffdeb9a28b98b" providerId="Windows Live" clId="Web-{C0E35E1B-649F-4A1C-B5FB-84238C72D6E8}" dt="2024-04-04T14:07:28.477" v="211"/>
          <ac:spMkLst>
            <pc:docMk/>
            <pc:sldMk cId="3933933496" sldId="266"/>
            <ac:spMk id="6" creationId="{3239AF59-E0DA-0EE6-668B-B9572EB64E5D}"/>
          </ac:spMkLst>
        </pc:spChg>
        <pc:spChg chg="add del">
          <ac:chgData name="hariniseenivasan044@gmail.com" userId="568ffdeb9a28b98b" providerId="Windows Live" clId="Web-{C0E35E1B-649F-4A1C-B5FB-84238C72D6E8}" dt="2024-04-04T14:07:28.477" v="211"/>
          <ac:spMkLst>
            <pc:docMk/>
            <pc:sldMk cId="3933933496" sldId="266"/>
            <ac:spMk id="21" creationId="{DC05F582-AA63-4A8C-915E-66057E4BEEA9}"/>
          </ac:spMkLst>
        </pc:spChg>
        <pc:spChg chg="add">
          <ac:chgData name="hariniseenivasan044@gmail.com" userId="568ffdeb9a28b98b" providerId="Windows Live" clId="Web-{C0E35E1B-649F-4A1C-B5FB-84238C72D6E8}" dt="2024-04-04T14:07:28.477" v="211"/>
          <ac:spMkLst>
            <pc:docMk/>
            <pc:sldMk cId="3933933496" sldId="266"/>
            <ac:spMk id="38" creationId="{6DC8E2D9-6729-4614-8667-C1016D3182E4}"/>
          </ac:spMkLst>
        </pc:spChg>
        <pc:spChg chg="add">
          <ac:chgData name="hariniseenivasan044@gmail.com" userId="568ffdeb9a28b98b" providerId="Windows Live" clId="Web-{C0E35E1B-649F-4A1C-B5FB-84238C72D6E8}" dt="2024-04-04T14:07:28.477" v="211"/>
          <ac:spMkLst>
            <pc:docMk/>
            <pc:sldMk cId="3933933496" sldId="266"/>
            <ac:spMk id="40" creationId="{9C51935E-4A08-4AE4-8E13-F40CD3C4F1C4}"/>
          </ac:spMkLst>
        </pc:spChg>
        <pc:spChg chg="add">
          <ac:chgData name="hariniseenivasan044@gmail.com" userId="568ffdeb9a28b98b" providerId="Windows Live" clId="Web-{C0E35E1B-649F-4A1C-B5FB-84238C72D6E8}" dt="2024-04-04T14:07:28.477" v="211"/>
          <ac:spMkLst>
            <pc:docMk/>
            <pc:sldMk cId="3933933496" sldId="266"/>
            <ac:spMk id="54" creationId="{8CED433A-4441-4EF2-A360-2D5C19C7F3CD}"/>
          </ac:spMkLst>
        </pc:spChg>
        <pc:grpChg chg="add del">
          <ac:chgData name="hariniseenivasan044@gmail.com" userId="568ffdeb9a28b98b" providerId="Windows Live" clId="Web-{C0E35E1B-649F-4A1C-B5FB-84238C72D6E8}" dt="2024-04-04T14:07:28.477" v="211"/>
          <ac:grpSpMkLst>
            <pc:docMk/>
            <pc:sldMk cId="3933933496" sldId="266"/>
            <ac:grpSpMk id="9" creationId="{30D050C3-946A-4155-B469-3FE5492E6E91}"/>
          </ac:grpSpMkLst>
        </pc:grpChg>
        <pc:grpChg chg="add">
          <ac:chgData name="hariniseenivasan044@gmail.com" userId="568ffdeb9a28b98b" providerId="Windows Live" clId="Web-{C0E35E1B-649F-4A1C-B5FB-84238C72D6E8}" dt="2024-04-04T14:07:28.477" v="211"/>
          <ac:grpSpMkLst>
            <pc:docMk/>
            <pc:sldMk cId="3933933496" sldId="266"/>
            <ac:grpSpMk id="26" creationId="{BF4E480B-94D6-46F9-A2B6-B98D311FDC19}"/>
          </ac:grpSpMkLst>
        </pc:grpChg>
        <pc:grpChg chg="add">
          <ac:chgData name="hariniseenivasan044@gmail.com" userId="568ffdeb9a28b98b" providerId="Windows Live" clId="Web-{C0E35E1B-649F-4A1C-B5FB-84238C72D6E8}" dt="2024-04-04T14:07:28.477" v="211"/>
          <ac:grpSpMkLst>
            <pc:docMk/>
            <pc:sldMk cId="3933933496" sldId="266"/>
            <ac:grpSpMk id="42" creationId="{6E2935B3-43F9-4F49-AEEE-A09015DDFF57}"/>
          </ac:grpSpMkLst>
        </pc:grpChg>
        <pc:picChg chg="add mod">
          <ac:chgData name="hariniseenivasan044@gmail.com" userId="568ffdeb9a28b98b" providerId="Windows Live" clId="Web-{C0E35E1B-649F-4A1C-B5FB-84238C72D6E8}" dt="2024-04-04T14:07:28.477" v="211"/>
          <ac:picMkLst>
            <pc:docMk/>
            <pc:sldMk cId="3933933496" sldId="266"/>
            <ac:picMk id="4" creationId="{DEADD048-EC9C-3D75-C07D-F343ABBE2EF8}"/>
          </ac:picMkLst>
        </pc:picChg>
      </pc:sldChg>
    </pc:docChg>
  </pc:docChgLst>
</pc:chgInfo>
</file>

<file path=ppt/media/image1.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xmlns=""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xmlns=""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xmlns=""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xmlns=""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xmlns=""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xmlns=""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xmlns=""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xmlns=""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xmlns=""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xmlns=""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xmlns=""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xmlns="" id="{D5D880B4-5679-491C-963F-EC47B048C559}"/>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5" name="Footer Placeholder 4">
            <a:extLst>
              <a:ext uri="{FF2B5EF4-FFF2-40B4-BE49-F238E27FC236}">
                <a16:creationId xmlns:a16="http://schemas.microsoft.com/office/drawing/2014/main" xmlns=""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231658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xmlns=""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xmlns=""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xmlns=""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xmlns=""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xmlns=""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xmlns=""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xmlns=""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xmlns=""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xmlns=""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xmlns=""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A517047A-D05B-44E9-A240-BDB881C4296A}"/>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5" name="Footer Placeholder 4">
            <a:extLst>
              <a:ext uri="{FF2B5EF4-FFF2-40B4-BE49-F238E27FC236}">
                <a16:creationId xmlns:a16="http://schemas.microsoft.com/office/drawing/2014/main" xmlns=""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528650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xmlns=""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xmlns=""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xmlns=""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xmlns=""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xmlns=""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xmlns=""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xmlns=""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xmlns=""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xmlns=""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xmlns=""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xmlns=""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E99C884-5A98-4C01-BB89-098AC6966496}"/>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5" name="Footer Placeholder 4">
            <a:extLst>
              <a:ext uri="{FF2B5EF4-FFF2-40B4-BE49-F238E27FC236}">
                <a16:creationId xmlns:a16="http://schemas.microsoft.com/office/drawing/2014/main" xmlns=""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750065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xmlns=""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xmlns=""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xmlns=""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xmlns=""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xmlns=""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xmlns=""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xmlns=""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xmlns=""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xmlns=""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D5D46A9C-9655-49F5-85B3-A8A37F4F5A8F}"/>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5" name="Footer Placeholder 4">
            <a:extLst>
              <a:ext uri="{FF2B5EF4-FFF2-40B4-BE49-F238E27FC236}">
                <a16:creationId xmlns:a16="http://schemas.microsoft.com/office/drawing/2014/main" xmlns=""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258825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xmlns=""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xmlns=""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xmlns=""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xmlns=""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xmlns=""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3B5C6CBB-DABA-4F2E-8574-46747E15EA1A}"/>
              </a:ext>
            </a:extLst>
          </p:cNvPr>
          <p:cNvSpPr>
            <a:spLocks noGrp="1"/>
          </p:cNvSpPr>
          <p:nvPr>
            <p:ph type="dt" sz="half" idx="10"/>
          </p:nvPr>
        </p:nvSpPr>
        <p:spPr/>
        <p:txBody>
          <a:bodyPr/>
          <a:lstStyle/>
          <a:p>
            <a:fld id="{7CF0BCE0-945C-4FDF-95A1-2149B1FF5B83}" type="datetimeFigureOut">
              <a:rPr lang="en-US" smtClean="0"/>
              <a:t>4/5/2024</a:t>
            </a:fld>
            <a:endParaRPr lang="en-US" dirty="0"/>
          </a:p>
        </p:txBody>
      </p:sp>
      <p:sp>
        <p:nvSpPr>
          <p:cNvPr id="5" name="Footer Placeholder 4">
            <a:extLst>
              <a:ext uri="{FF2B5EF4-FFF2-40B4-BE49-F238E27FC236}">
                <a16:creationId xmlns:a16="http://schemas.microsoft.com/office/drawing/2014/main" xmlns=""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329850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xmlns=""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xmlns=""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xmlns=""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xmlns=""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xmlns=""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xmlns=""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xmlns=""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xmlns=""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xmlns=""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xmlns=""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xmlns="" id="{0BCFC378-6572-43DF-8344-59DE8122CD12}"/>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6" name="Footer Placeholder 5">
            <a:extLst>
              <a:ext uri="{FF2B5EF4-FFF2-40B4-BE49-F238E27FC236}">
                <a16:creationId xmlns:a16="http://schemas.microsoft.com/office/drawing/2014/main" xmlns=""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570688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xmlns=""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xmlns=""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xmlns=""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xmlns=""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xmlns=""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xmlns=""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xmlns=""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xmlns=""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xmlns=""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xmlns=""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xmlns=""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xmlns=""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xmlns=""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xmlns="" id="{05B60881-13B2-4064-84FB-6D071F36C433}"/>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8" name="Footer Placeholder 7">
            <a:extLst>
              <a:ext uri="{FF2B5EF4-FFF2-40B4-BE49-F238E27FC236}">
                <a16:creationId xmlns:a16="http://schemas.microsoft.com/office/drawing/2014/main" xmlns=""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845487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xmlns=""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xmlns=""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xmlns=""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xmlns=""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xmlns=""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xmlns=""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xmlns=""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xmlns=""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xmlns=""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xmlns="" id="{720CEB41-E921-45ED-951A-861E31E01336}"/>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4" name="Footer Placeholder 3">
            <a:extLst>
              <a:ext uri="{FF2B5EF4-FFF2-40B4-BE49-F238E27FC236}">
                <a16:creationId xmlns:a16="http://schemas.microsoft.com/office/drawing/2014/main" xmlns=""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547065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xmlns=""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xmlns=""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xmlns=""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xmlns=""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xmlns=""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xmlns=""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xmlns=""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xmlns=""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xmlns=""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xmlns=""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xmlns=""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xmlns=""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xmlns="" id="{7DD871A2-AE80-4408-AA95-DC60D132E9E3}"/>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3" name="Footer Placeholder 2">
            <a:extLst>
              <a:ext uri="{FF2B5EF4-FFF2-40B4-BE49-F238E27FC236}">
                <a16:creationId xmlns:a16="http://schemas.microsoft.com/office/drawing/2014/main" xmlns=""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427698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xmlns=""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xmlns=""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xmlns=""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xmlns=""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xmlns=""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xmlns=""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xmlns=""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xmlns=""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xmlns=""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xmlns=""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xmlns=""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xmlns=""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6D36875-AFB0-4905-8C9E-A72B4F59775E}"/>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6" name="Footer Placeholder 5">
            <a:extLst>
              <a:ext uri="{FF2B5EF4-FFF2-40B4-BE49-F238E27FC236}">
                <a16:creationId xmlns:a16="http://schemas.microsoft.com/office/drawing/2014/main" xmlns=""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285174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xmlns=""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xmlns=""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xmlns=""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xmlns=""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xmlns=""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xmlns=""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xmlns=""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xmlns=""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xmlns=""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xmlns=""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xmlns=""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C3A22E6-7E01-4547-8555-B2C197543921}"/>
              </a:ext>
            </a:extLst>
          </p:cNvPr>
          <p:cNvSpPr>
            <a:spLocks noGrp="1"/>
          </p:cNvSpPr>
          <p:nvPr>
            <p:ph type="dt" sz="half" idx="10"/>
          </p:nvPr>
        </p:nvSpPr>
        <p:spPr/>
        <p:txBody>
          <a:bodyPr/>
          <a:lstStyle/>
          <a:p>
            <a:fld id="{7CF0BCE0-945C-4FDF-95A1-2149B1FF5B83}" type="datetimeFigureOut">
              <a:rPr lang="en-US" smtClean="0"/>
              <a:t>4/5/2024</a:t>
            </a:fld>
            <a:endParaRPr lang="en-US"/>
          </a:p>
        </p:txBody>
      </p:sp>
      <p:sp>
        <p:nvSpPr>
          <p:cNvPr id="6" name="Footer Placeholder 5">
            <a:extLst>
              <a:ext uri="{FF2B5EF4-FFF2-40B4-BE49-F238E27FC236}">
                <a16:creationId xmlns:a16="http://schemas.microsoft.com/office/drawing/2014/main" xmlns=""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971392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xmlns=""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xmlns=""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4/5/2024</a:t>
            </a:fld>
            <a:endParaRPr lang="en-US" dirty="0"/>
          </a:p>
        </p:txBody>
      </p:sp>
      <p:sp>
        <p:nvSpPr>
          <p:cNvPr id="6" name="Slide Number Placeholder 5">
            <a:extLst>
              <a:ext uri="{FF2B5EF4-FFF2-40B4-BE49-F238E27FC236}">
                <a16:creationId xmlns:a16="http://schemas.microsoft.com/office/drawing/2014/main" xmlns=""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4118319114"/>
      </p:ext>
    </p:extLst>
  </p:cSld>
  <p:clrMap bg1="dk1" tx1="lt1" bg2="dk2" tx2="lt2" accent1="accent1" accent2="accent2" accent3="accent3" accent4="accent4" accent5="accent5" accent6="accent6" hlink="hlink" folHlink="folHlink"/>
  <p:sldLayoutIdLst>
    <p:sldLayoutId id="2147483799" r:id="rId1"/>
    <p:sldLayoutId id="2147483798" r:id="rId2"/>
    <p:sldLayoutId id="2147483797" r:id="rId3"/>
    <p:sldLayoutId id="2147483796" r:id="rId4"/>
    <p:sldLayoutId id="2147483795" r:id="rId5"/>
    <p:sldLayoutId id="2147483794" r:id="rId6"/>
    <p:sldLayoutId id="2147483793" r:id="rId7"/>
    <p:sldLayoutId id="2147483792" r:id="rId8"/>
    <p:sldLayoutId id="2147483791" r:id="rId9"/>
    <p:sldLayoutId id="2147483790" r:id="rId10"/>
    <p:sldLayoutId id="2147483789"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xmlns="" id="{A6260A41-D170-44DF-9081-4DF21FEA484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a:extLst>
              <a:ext uri="{FF2B5EF4-FFF2-40B4-BE49-F238E27FC236}">
                <a16:creationId xmlns:a16="http://schemas.microsoft.com/office/drawing/2014/main" xmlns="" id="{E95FF435-E138-4CA4-80B8-D25C259F93E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0"/>
            <a:ext cx="12192000" cy="6858000"/>
            <a:chOff x="0" y="0"/>
            <a:chExt cx="12192000" cy="6858000"/>
          </a:xfrm>
        </p:grpSpPr>
        <p:grpSp>
          <p:nvGrpSpPr>
            <p:cNvPr id="26" name="Group 25">
              <a:extLst>
                <a:ext uri="{FF2B5EF4-FFF2-40B4-BE49-F238E27FC236}">
                  <a16:creationId xmlns:a16="http://schemas.microsoft.com/office/drawing/2014/main" xmlns="" id="{2485C0B2-7933-4948-A03E-349095C3D19B}"/>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72000" y="0"/>
              <a:ext cx="11520000" cy="5760000"/>
              <a:chOff x="5981700" y="-1"/>
              <a:chExt cx="6042660" cy="3021330"/>
            </a:xfrm>
          </p:grpSpPr>
          <p:sp>
            <p:nvSpPr>
              <p:cNvPr id="37" name="Rectangle 36">
                <a:extLst>
                  <a:ext uri="{FF2B5EF4-FFF2-40B4-BE49-F238E27FC236}">
                    <a16:creationId xmlns:a16="http://schemas.microsoft.com/office/drawing/2014/main" xmlns="" id="{DB908EF2-2272-4B36-96AB-C32B4279868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xmlns="" id="{31B435FF-41C1-463D-9CBA-A39108AB8D5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xmlns="" id="{F8B33A19-5CB6-4F2E-B3E7-8C58F59B7079}"/>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xmlns="" id="{59F2B898-391D-428B-986C-20A26B2311D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xmlns="" id="{0A330802-5C22-4A7E-BFDD-B52A75A2ABC6}"/>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rot="10800000">
              <a:off x="1" y="2948940"/>
              <a:ext cx="7818118" cy="3909059"/>
              <a:chOff x="0" y="0"/>
              <a:chExt cx="2880000" cy="1440000"/>
            </a:xfrm>
          </p:grpSpPr>
          <p:sp>
            <p:nvSpPr>
              <p:cNvPr id="42" name="Rectangle 41">
                <a:extLst>
                  <a:ext uri="{FF2B5EF4-FFF2-40B4-BE49-F238E27FC236}">
                    <a16:creationId xmlns:a16="http://schemas.microsoft.com/office/drawing/2014/main" xmlns="" id="{1965FD02-57E9-494C-81A6-EAE3BFA1289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xmlns="" id="{34F2C922-889D-461D-97A2-5F11410B91E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xmlns="" id="{C565F5B8-8061-418A-B7EC-93604025F799}"/>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ctrTitle"/>
          </p:nvPr>
        </p:nvSpPr>
        <p:spPr>
          <a:xfrm>
            <a:off x="540000" y="1520825"/>
            <a:ext cx="6373812" cy="2808288"/>
          </a:xfrm>
        </p:spPr>
        <p:txBody>
          <a:bodyPr anchor="t">
            <a:normAutofit fontScale="90000"/>
          </a:bodyPr>
          <a:lstStyle/>
          <a:p>
            <a:r>
              <a:rPr lang="en-US" sz="6800" dirty="0">
                <a:latin typeface="Avenir Next LT Pro"/>
              </a:rPr>
              <a:t>KEYLOGGERS AND SECURITY</a:t>
            </a:r>
          </a:p>
        </p:txBody>
      </p:sp>
      <p:sp>
        <p:nvSpPr>
          <p:cNvPr id="3" name="Subtitle 2"/>
          <p:cNvSpPr>
            <a:spLocks noGrp="1"/>
          </p:cNvSpPr>
          <p:nvPr>
            <p:ph type="subTitle" idx="1"/>
          </p:nvPr>
        </p:nvSpPr>
        <p:spPr>
          <a:xfrm>
            <a:off x="7236809" y="918750"/>
            <a:ext cx="4500561" cy="5688422"/>
          </a:xfrm>
        </p:spPr>
        <p:txBody>
          <a:bodyPr vert="horz" lIns="91440" tIns="45720" rIns="91440" bIns="45720" rtlCol="0" anchor="b">
            <a:normAutofit/>
          </a:bodyPr>
          <a:lstStyle/>
          <a:p>
            <a:r>
              <a:rPr lang="en-US" sz="2000" b="1" dirty="0">
                <a:ea typeface="+mn-lt"/>
                <a:cs typeface="+mn-lt"/>
              </a:rPr>
              <a:t>Presented by:</a:t>
            </a:r>
          </a:p>
          <a:p>
            <a:r>
              <a:rPr lang="en-US" sz="2000" b="1" dirty="0">
                <a:ea typeface="+mn-lt"/>
                <a:cs typeface="+mn-lt"/>
              </a:rPr>
              <a:t> Sri </a:t>
            </a:r>
            <a:r>
              <a:rPr lang="en-US" sz="2000" b="1" dirty="0" err="1" smtClean="0">
                <a:ea typeface="+mn-lt"/>
                <a:cs typeface="+mn-lt"/>
              </a:rPr>
              <a:t>Harini.S</a:t>
            </a:r>
            <a:endParaRPr lang="en-US" sz="2000" b="1" dirty="0" smtClean="0">
              <a:ea typeface="+mn-lt"/>
              <a:cs typeface="+mn-lt"/>
            </a:endParaRPr>
          </a:p>
          <a:p>
            <a:r>
              <a:rPr lang="en-US" sz="2000" b="1" dirty="0" smtClean="0">
                <a:ea typeface="+mn-lt"/>
                <a:cs typeface="+mn-lt"/>
              </a:rPr>
              <a:t>COMPUTER SCIENCE &amp; ENGINEERING</a:t>
            </a:r>
          </a:p>
          <a:p>
            <a:r>
              <a:rPr lang="en-US" sz="2000" b="1" dirty="0" smtClean="0">
                <a:ea typeface="+mn-lt"/>
                <a:cs typeface="+mn-lt"/>
              </a:rPr>
              <a:t>ANJALAI AMMAL MAHALINGAM ENGINEERING COLLEGE</a:t>
            </a:r>
            <a:endParaRPr lang="en-US" sz="2000" b="1" dirty="0">
              <a:ea typeface="+mn-lt"/>
              <a:cs typeface="+mn-lt"/>
            </a:endParaRPr>
          </a:p>
          <a:p>
            <a:endParaRPr lang="en-US" dirty="0"/>
          </a:p>
          <a:p>
            <a:endParaRPr lang="en-US" dirty="0"/>
          </a:p>
        </p:txBody>
      </p:sp>
      <p:pic>
        <p:nvPicPr>
          <p:cNvPr id="18" name="Picture 17">
            <a:extLst>
              <a:ext uri="{FF2B5EF4-FFF2-40B4-BE49-F238E27FC236}">
                <a16:creationId xmlns:a16="http://schemas.microsoft.com/office/drawing/2014/main" xmlns="" id="{F2B27966-6EA4-9C6F-F03F-C9216F4A3309}"/>
              </a:ext>
            </a:extLst>
          </p:cNvPr>
          <p:cNvPicPr>
            <a:picLocks noChangeAspect="1"/>
          </p:cNvPicPr>
          <p:nvPr/>
        </p:nvPicPr>
        <p:blipFill rotWithShape="1">
          <a:blip r:embed="rId2"/>
          <a:srcRect l="11690" r="2745" b="4"/>
          <a:stretch/>
        </p:blipFill>
        <p:spPr>
          <a:xfrm>
            <a:off x="6736534" y="-3122948"/>
            <a:ext cx="3440421" cy="2402343"/>
          </a:xfrm>
          <a:custGeom>
            <a:avLst/>
            <a:gdLst/>
            <a:ahLst/>
            <a:cxnLst/>
            <a:rect l="l" t="t" r="r" b="b"/>
            <a:pathLst>
              <a:path w="3440421" h="2402343">
                <a:moveTo>
                  <a:pt x="379897" y="0"/>
                </a:moveTo>
                <a:lnTo>
                  <a:pt x="3218884" y="0"/>
                </a:lnTo>
                <a:lnTo>
                  <a:pt x="3279840" y="122543"/>
                </a:lnTo>
                <a:cubicBezTo>
                  <a:pt x="3384762" y="360883"/>
                  <a:pt x="3440421" y="636841"/>
                  <a:pt x="3440421" y="931368"/>
                </a:cubicBezTo>
                <a:cubicBezTo>
                  <a:pt x="3440421" y="1119380"/>
                  <a:pt x="3385271" y="1270275"/>
                  <a:pt x="3261683" y="1420669"/>
                </a:cubicBezTo>
                <a:cubicBezTo>
                  <a:pt x="3132407" y="1577990"/>
                  <a:pt x="2938164" y="1722889"/>
                  <a:pt x="2732478" y="1876281"/>
                </a:cubicBezTo>
                <a:cubicBezTo>
                  <a:pt x="2694529" y="1904547"/>
                  <a:pt x="2655326" y="1933813"/>
                  <a:pt x="2616125" y="1963435"/>
                </a:cubicBezTo>
                <a:cubicBezTo>
                  <a:pt x="2265215" y="2228536"/>
                  <a:pt x="2009103" y="2402343"/>
                  <a:pt x="1660040" y="2402343"/>
                </a:cubicBezTo>
                <a:cubicBezTo>
                  <a:pt x="1128177" y="2402343"/>
                  <a:pt x="751504" y="2188992"/>
                  <a:pt x="400595" y="1688912"/>
                </a:cubicBezTo>
                <a:cubicBezTo>
                  <a:pt x="354674" y="1623457"/>
                  <a:pt x="309786" y="1563928"/>
                  <a:pt x="266375" y="1506395"/>
                </a:cubicBezTo>
                <a:cubicBezTo>
                  <a:pt x="86453" y="1267847"/>
                  <a:pt x="0" y="1143791"/>
                  <a:pt x="0" y="931368"/>
                </a:cubicBezTo>
                <a:cubicBezTo>
                  <a:pt x="0" y="720444"/>
                  <a:pt x="54190" y="512088"/>
                  <a:pt x="160947" y="312085"/>
                </a:cubicBezTo>
                <a:cubicBezTo>
                  <a:pt x="213181" y="214260"/>
                  <a:pt x="276637" y="120576"/>
                  <a:pt x="350789" y="31674"/>
                </a:cubicBezTo>
                <a:close/>
              </a:path>
            </a:pathLst>
          </a:cu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30D050C3-946A-4155-B469-3FE5492E6E9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 y="0"/>
            <a:ext cx="12191999" cy="6861600"/>
            <a:chOff x="1" y="0"/>
            <a:chExt cx="12191999" cy="6861600"/>
          </a:xfrm>
        </p:grpSpPr>
        <p:sp>
          <p:nvSpPr>
            <p:cNvPr id="10" name="Rectangle 9">
              <a:extLst>
                <a:ext uri="{FF2B5EF4-FFF2-40B4-BE49-F238E27FC236}">
                  <a16:creationId xmlns:a16="http://schemas.microsoft.com/office/drawing/2014/main" xmlns="" id="{70D7BFBB-BF60-4EF1-AF1C-731347DB115A}"/>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40150CBC-E30B-417C-9BB2-CE6BB1A6440F}"/>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476020D6-6ADB-408E-A69F-4EA6F51A7F1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xmlns="" id="{8226C8E5-1D99-421D-AB3C-2AF296A15325}"/>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xmlns="" id="{67669339-D0C4-4CF0-9A76-5BFBCDB798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xmlns="" id="{38B31604-91C4-4CB0-8097-02EE0ADDC11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548340F5-A593-469A-98DC-B6D90D3B22B4}"/>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xmlns="" id="{B59E3068-3000-4C82-ACA8-367498951E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C2E1C398-D8F7-4828-9F7F-80D61DAE2B6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xmlns="" id="{813B333C-60FD-4260-80E0-190666C9DE7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xmlns="" id="{DC05F582-AA63-4A8C-915E-66057E4BEE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xmlns="" id="{276918E1-F3BC-476B-A186-0F40FE25D25F}"/>
              </a:ext>
            </a:extLst>
          </p:cNvPr>
          <p:cNvSpPr>
            <a:spLocks noGrp="1"/>
          </p:cNvSpPr>
          <p:nvPr>
            <p:ph type="title"/>
          </p:nvPr>
        </p:nvSpPr>
        <p:spPr>
          <a:xfrm>
            <a:off x="5943315" y="-1091156"/>
            <a:ext cx="5519227" cy="2186096"/>
          </a:xfrm>
        </p:spPr>
        <p:txBody>
          <a:bodyPr anchor="b">
            <a:normAutofit/>
          </a:bodyPr>
          <a:lstStyle/>
          <a:p>
            <a:r>
              <a:rPr lang="en-US" b="1" u="sng" dirty="0">
                <a:ea typeface="+mj-lt"/>
                <a:cs typeface="+mj-lt"/>
              </a:rPr>
              <a:t>Future Scope:</a:t>
            </a:r>
            <a:endParaRPr lang="en-US" dirty="0"/>
          </a:p>
        </p:txBody>
      </p:sp>
      <p:pic>
        <p:nvPicPr>
          <p:cNvPr id="4" name="Picture 3" descr="A stage with lights and cubes&#10;&#10;Description automatically generated">
            <a:extLst>
              <a:ext uri="{FF2B5EF4-FFF2-40B4-BE49-F238E27FC236}">
                <a16:creationId xmlns:a16="http://schemas.microsoft.com/office/drawing/2014/main" xmlns="" id="{00FDEDF3-DD03-EE63-CBE7-C1A8163A57D4}"/>
              </a:ext>
            </a:extLst>
          </p:cNvPr>
          <p:cNvPicPr>
            <a:picLocks noChangeAspect="1"/>
          </p:cNvPicPr>
          <p:nvPr/>
        </p:nvPicPr>
        <p:blipFill rotWithShape="1">
          <a:blip r:embed="rId2"/>
          <a:srcRect l="24184" r="5338"/>
          <a:stretch/>
        </p:blipFill>
        <p:spPr>
          <a:xfrm>
            <a:off x="20" y="10"/>
            <a:ext cx="5944494" cy="6857990"/>
          </a:xfrm>
          <a:prstGeom prst="rect">
            <a:avLst/>
          </a:prstGeom>
        </p:spPr>
      </p:pic>
      <p:sp>
        <p:nvSpPr>
          <p:cNvPr id="3" name="Content Placeholder 2">
            <a:extLst>
              <a:ext uri="{FF2B5EF4-FFF2-40B4-BE49-F238E27FC236}">
                <a16:creationId xmlns:a16="http://schemas.microsoft.com/office/drawing/2014/main" xmlns="" id="{77250ED1-94E4-F9EC-3961-0FE42D098042}"/>
              </a:ext>
            </a:extLst>
          </p:cNvPr>
          <p:cNvSpPr>
            <a:spLocks noGrp="1"/>
          </p:cNvSpPr>
          <p:nvPr>
            <p:ph idx="1"/>
          </p:nvPr>
        </p:nvSpPr>
        <p:spPr>
          <a:xfrm>
            <a:off x="6092032" y="1530278"/>
            <a:ext cx="6084885" cy="5588071"/>
          </a:xfrm>
        </p:spPr>
        <p:txBody>
          <a:bodyPr vert="horz" lIns="91440" tIns="45720" rIns="91440" bIns="45720" rtlCol="0" anchor="t">
            <a:noAutofit/>
          </a:bodyPr>
          <a:lstStyle/>
          <a:p>
            <a:pPr marL="0" indent="0">
              <a:lnSpc>
                <a:spcPct val="115000"/>
              </a:lnSpc>
              <a:buNone/>
            </a:pPr>
            <a:r>
              <a:rPr lang="en-US" sz="2000" b="1" dirty="0">
                <a:ea typeface="+mn-lt"/>
                <a:cs typeface="+mn-lt"/>
              </a:rPr>
              <a:t>Future enhancements to the system could include the integration of advanced threat intelligence feeds, the development of predictive analytics capabilities, and the implementation of decentralized security architectures for enhanced resilience against cyber attacks. Additionally, ongoing research and development efforts will focus on improving the scalability, usability, and effectiveness of the solution in addressing evolving cybersecurity challenges.</a:t>
            </a:r>
            <a:endParaRPr lang="en-US" sz="2000" b="1" dirty="0"/>
          </a:p>
          <a:p>
            <a:pPr marL="269875" indent="-269875">
              <a:lnSpc>
                <a:spcPct val="115000"/>
              </a:lnSpc>
            </a:pPr>
            <a:endParaRPr lang="en-US" sz="1500" dirty="0"/>
          </a:p>
        </p:txBody>
      </p:sp>
    </p:spTree>
    <p:extLst>
      <p:ext uri="{BB962C8B-B14F-4D97-AF65-F5344CB8AC3E}">
        <p14:creationId xmlns:p14="http://schemas.microsoft.com/office/powerpoint/2010/main" val="1697552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xmlns="" id="{30D050C3-946A-4155-B469-3FE5492E6E9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 y="0"/>
            <a:ext cx="12191999" cy="6861600"/>
            <a:chOff x="1" y="0"/>
            <a:chExt cx="12191999" cy="6861600"/>
          </a:xfrm>
        </p:grpSpPr>
        <p:sp>
          <p:nvSpPr>
            <p:cNvPr id="20" name="Rectangle 19">
              <a:extLst>
                <a:ext uri="{FF2B5EF4-FFF2-40B4-BE49-F238E27FC236}">
                  <a16:creationId xmlns:a16="http://schemas.microsoft.com/office/drawing/2014/main" xmlns="" id="{70D7BFBB-BF60-4EF1-AF1C-731347DB115A}"/>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40150CBC-E30B-417C-9BB2-CE6BB1A6440F}"/>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xmlns="" id="{476020D6-6ADB-408E-A69F-4EA6F51A7F1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xmlns="" id="{8226C8E5-1D99-421D-AB3C-2AF296A15325}"/>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28" name="Rectangle 27">
                <a:extLst>
                  <a:ext uri="{FF2B5EF4-FFF2-40B4-BE49-F238E27FC236}">
                    <a16:creationId xmlns:a16="http://schemas.microsoft.com/office/drawing/2014/main" xmlns="" id="{67669339-D0C4-4CF0-9A76-5BFBCDB798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xmlns="" id="{38B31604-91C4-4CB0-8097-02EE0ADDC11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xmlns="" id="{548340F5-A593-469A-98DC-B6D90D3B22B4}"/>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26" name="Rectangle 25">
                <a:extLst>
                  <a:ext uri="{FF2B5EF4-FFF2-40B4-BE49-F238E27FC236}">
                    <a16:creationId xmlns:a16="http://schemas.microsoft.com/office/drawing/2014/main" xmlns="" id="{B59E3068-3000-4C82-ACA8-367498951E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C2E1C398-D8F7-4828-9F7F-80D61DAE2B6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xmlns="" id="{813B333C-60FD-4260-80E0-190666C9DE7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xmlns="" id="{DC05F582-AA63-4A8C-915E-66057E4BEE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xmlns="" id="{DD20927A-65D1-E730-8EC8-463D401F2239}"/>
              </a:ext>
            </a:extLst>
          </p:cNvPr>
          <p:cNvSpPr>
            <a:spLocks noGrp="1"/>
          </p:cNvSpPr>
          <p:nvPr>
            <p:ph type="title"/>
          </p:nvPr>
        </p:nvSpPr>
        <p:spPr>
          <a:xfrm>
            <a:off x="6443377" y="-1091156"/>
            <a:ext cx="4554821" cy="2186096"/>
          </a:xfrm>
        </p:spPr>
        <p:txBody>
          <a:bodyPr anchor="b">
            <a:normAutofit/>
          </a:bodyPr>
          <a:lstStyle/>
          <a:p>
            <a:r>
              <a:rPr lang="en-US" sz="4000" b="1" u="sng" dirty="0">
                <a:latin typeface="Gill Sans MT"/>
                <a:ea typeface="+mj-lt"/>
                <a:cs typeface="+mj-lt"/>
              </a:rPr>
              <a:t>Conclusion:</a:t>
            </a:r>
            <a:endParaRPr lang="en-US" sz="4000" dirty="0">
              <a:latin typeface="Gill Sans MT"/>
            </a:endParaRPr>
          </a:p>
        </p:txBody>
      </p:sp>
      <p:pic>
        <p:nvPicPr>
          <p:cNvPr id="4" name="Picture 3" descr="Hands typing on a keyboard&#10;&#10;Description automatically generated">
            <a:extLst>
              <a:ext uri="{FF2B5EF4-FFF2-40B4-BE49-F238E27FC236}">
                <a16:creationId xmlns:a16="http://schemas.microsoft.com/office/drawing/2014/main" xmlns="" id="{96FC62FD-F08E-D991-E889-CF28B916EF9A}"/>
              </a:ext>
            </a:extLst>
          </p:cNvPr>
          <p:cNvPicPr>
            <a:picLocks noChangeAspect="1"/>
          </p:cNvPicPr>
          <p:nvPr/>
        </p:nvPicPr>
        <p:blipFill rotWithShape="1">
          <a:blip r:embed="rId2"/>
          <a:srcRect l="30589" r="27829" b="1"/>
          <a:stretch/>
        </p:blipFill>
        <p:spPr>
          <a:xfrm>
            <a:off x="20" y="10"/>
            <a:ext cx="6444556" cy="6857990"/>
          </a:xfrm>
          <a:prstGeom prst="rect">
            <a:avLst/>
          </a:prstGeom>
        </p:spPr>
      </p:pic>
      <p:sp>
        <p:nvSpPr>
          <p:cNvPr id="3" name="Content Placeholder 2">
            <a:extLst>
              <a:ext uri="{FF2B5EF4-FFF2-40B4-BE49-F238E27FC236}">
                <a16:creationId xmlns:a16="http://schemas.microsoft.com/office/drawing/2014/main" xmlns="" id="{D83EA31D-4ECF-CAFB-6AAC-6211094C251D}"/>
              </a:ext>
            </a:extLst>
          </p:cNvPr>
          <p:cNvSpPr>
            <a:spLocks noGrp="1"/>
          </p:cNvSpPr>
          <p:nvPr>
            <p:ph idx="1"/>
          </p:nvPr>
        </p:nvSpPr>
        <p:spPr>
          <a:xfrm>
            <a:off x="6830219" y="1101652"/>
            <a:ext cx="4537073" cy="5218978"/>
          </a:xfrm>
        </p:spPr>
        <p:txBody>
          <a:bodyPr vert="horz" lIns="91440" tIns="45720" rIns="91440" bIns="45720" rtlCol="0" anchor="t">
            <a:normAutofit/>
          </a:bodyPr>
          <a:lstStyle/>
          <a:p>
            <a:pPr marL="0" indent="0">
              <a:lnSpc>
                <a:spcPct val="115000"/>
              </a:lnSpc>
              <a:buNone/>
            </a:pPr>
            <a:r>
              <a:rPr lang="en-US" b="1" dirty="0">
                <a:ea typeface="+mn-lt"/>
                <a:cs typeface="+mn-lt"/>
              </a:rPr>
              <a:t>The proposed cybersecurity solution offers a proactive and adaptive approach to mitigating the threat posed by keyloggers, enabling organizations to protect sensitive data and preserve user privacy. By combining software-based detection algorithms with hardware-based security measures, the system provides robust defense mechanisms against both known and emerging keylogger threats.</a:t>
            </a:r>
            <a:endParaRPr lang="en-US" b="1" dirty="0"/>
          </a:p>
          <a:p>
            <a:pPr marL="269875" indent="-269875">
              <a:lnSpc>
                <a:spcPct val="115000"/>
              </a:lnSpc>
            </a:pPr>
            <a:endParaRPr lang="en-US" sz="1500" dirty="0"/>
          </a:p>
        </p:txBody>
      </p:sp>
    </p:spTree>
    <p:extLst>
      <p:ext uri="{BB962C8B-B14F-4D97-AF65-F5344CB8AC3E}">
        <p14:creationId xmlns:p14="http://schemas.microsoft.com/office/powerpoint/2010/main" val="2553024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25BF67F-3828-C2C8-405F-610336CC2BBF}"/>
              </a:ext>
            </a:extLst>
          </p:cNvPr>
          <p:cNvSpPr>
            <a:spLocks noGrp="1"/>
          </p:cNvSpPr>
          <p:nvPr>
            <p:ph type="title"/>
          </p:nvPr>
        </p:nvSpPr>
        <p:spPr>
          <a:xfrm>
            <a:off x="266754" y="179311"/>
            <a:ext cx="11101135" cy="1809500"/>
          </a:xfrm>
        </p:spPr>
        <p:txBody>
          <a:bodyPr>
            <a:normAutofit/>
          </a:bodyPr>
          <a:lstStyle/>
          <a:p>
            <a:r>
              <a:rPr lang="en-US" sz="4800" b="1" u="sng" dirty="0">
                <a:solidFill>
                  <a:srgbClr val="ECECEC"/>
                </a:solidFill>
                <a:latin typeface="Rockwell"/>
                <a:ea typeface="+mj-lt"/>
                <a:cs typeface="+mj-lt"/>
              </a:rPr>
              <a:t>References:</a:t>
            </a:r>
            <a:endParaRPr lang="en-US" sz="4800" b="1" dirty="0">
              <a:latin typeface="Rockwell"/>
            </a:endParaRPr>
          </a:p>
        </p:txBody>
      </p:sp>
      <p:sp>
        <p:nvSpPr>
          <p:cNvPr id="3" name="Content Placeholder 2">
            <a:extLst>
              <a:ext uri="{FF2B5EF4-FFF2-40B4-BE49-F238E27FC236}">
                <a16:creationId xmlns:a16="http://schemas.microsoft.com/office/drawing/2014/main" xmlns="" id="{B18C07CF-BD26-245B-8B59-0589A43FFE88}"/>
              </a:ext>
            </a:extLst>
          </p:cNvPr>
          <p:cNvSpPr>
            <a:spLocks noGrp="1"/>
          </p:cNvSpPr>
          <p:nvPr>
            <p:ph idx="1"/>
          </p:nvPr>
        </p:nvSpPr>
        <p:spPr>
          <a:xfrm>
            <a:off x="540000" y="1219200"/>
            <a:ext cx="9672387" cy="3779837"/>
          </a:xfrm>
        </p:spPr>
        <p:txBody>
          <a:bodyPr vert="horz" lIns="91440" tIns="45720" rIns="91440" bIns="45720" rtlCol="0" anchor="t">
            <a:normAutofit/>
          </a:bodyPr>
          <a:lstStyle/>
          <a:p>
            <a:pPr marL="0" indent="0">
              <a:buNone/>
            </a:pPr>
            <a:r>
              <a:rPr lang="en-US" sz="2000" b="1" dirty="0" smtClean="0">
                <a:solidFill>
                  <a:srgbClr val="ECECEC"/>
                </a:solidFill>
                <a:ea typeface="+mn-lt"/>
                <a:cs typeface="+mn-lt"/>
              </a:rPr>
              <a:t>[1] Smith, J., &amp; Jones, A. (2022). "Detecting and Preventing </a:t>
            </a:r>
            <a:r>
              <a:rPr lang="en-US" sz="2000" b="1" dirty="0" err="1" smtClean="0">
                <a:solidFill>
                  <a:srgbClr val="ECECEC"/>
                </a:solidFill>
                <a:ea typeface="+mn-lt"/>
                <a:cs typeface="+mn-lt"/>
              </a:rPr>
              <a:t>Keylogger</a:t>
            </a:r>
            <a:r>
              <a:rPr lang="en-US" sz="2000" b="1" dirty="0" smtClean="0">
                <a:solidFill>
                  <a:srgbClr val="ECECEC"/>
                </a:solidFill>
                <a:ea typeface="+mn-lt"/>
                <a:cs typeface="+mn-lt"/>
              </a:rPr>
              <a:t> Attacks: A Comprehensive Review." Journal of Cybersecurity Research, 10(2), 145-168.</a:t>
            </a:r>
            <a:endParaRPr lang="en-US" sz="2000" b="1" dirty="0" smtClean="0"/>
          </a:p>
          <a:p>
            <a:pPr marL="0" indent="0">
              <a:buNone/>
            </a:pPr>
            <a:r>
              <a:rPr lang="en-US" sz="2000" b="1" dirty="0" smtClean="0">
                <a:solidFill>
                  <a:srgbClr val="ECECEC"/>
                </a:solidFill>
                <a:ea typeface="+mn-lt"/>
                <a:cs typeface="+mn-lt"/>
              </a:rPr>
              <a:t>[2] Brown, C., &amp; Green, D. (2023). "Machine Learning Approaches for </a:t>
            </a:r>
            <a:r>
              <a:rPr lang="en-US" sz="2000" b="1" dirty="0" err="1" smtClean="0">
                <a:solidFill>
                  <a:srgbClr val="ECECEC"/>
                </a:solidFill>
                <a:ea typeface="+mn-lt"/>
                <a:cs typeface="+mn-lt"/>
              </a:rPr>
              <a:t>Keylogger</a:t>
            </a:r>
            <a:r>
              <a:rPr lang="en-US" sz="2000" b="1" dirty="0" smtClean="0">
                <a:solidFill>
                  <a:srgbClr val="ECECEC"/>
                </a:solidFill>
                <a:ea typeface="+mn-lt"/>
                <a:cs typeface="+mn-lt"/>
              </a:rPr>
              <a:t> Detection in Enterprise Environments." Proceedings of the International Conference on Cybersecurity (ICC), pp. 230-245.</a:t>
            </a:r>
            <a:endParaRPr lang="en-US" sz="2000" b="1" dirty="0" smtClean="0">
              <a:solidFill>
                <a:srgbClr val="ECECEC"/>
              </a:solidFill>
            </a:endParaRPr>
          </a:p>
          <a:p>
            <a:pPr marL="269875" indent="-269875"/>
            <a:endParaRPr lang="en-US" sz="2000" dirty="0" smtClean="0">
              <a:solidFill>
                <a:srgbClr val="ECECEC"/>
              </a:solidFill>
            </a:endParaRPr>
          </a:p>
          <a:p>
            <a:pPr marL="269875" indent="-269875"/>
            <a:endParaRPr lang="en-US" dirty="0"/>
          </a:p>
        </p:txBody>
      </p:sp>
    </p:spTree>
    <p:extLst>
      <p:ext uri="{BB962C8B-B14F-4D97-AF65-F5344CB8AC3E}">
        <p14:creationId xmlns:p14="http://schemas.microsoft.com/office/powerpoint/2010/main" val="843771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xmlns="" id="{BF4E480B-94D6-46F9-A2B6-B98D311FDC1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0"/>
            <a:ext cx="12191999" cy="6861600"/>
            <a:chOff x="1" y="0"/>
            <a:chExt cx="12191999" cy="6861600"/>
          </a:xfrm>
        </p:grpSpPr>
        <p:sp>
          <p:nvSpPr>
            <p:cNvPr id="27" name="Rectangle 26">
              <a:extLst>
                <a:ext uri="{FF2B5EF4-FFF2-40B4-BE49-F238E27FC236}">
                  <a16:creationId xmlns:a16="http://schemas.microsoft.com/office/drawing/2014/main" xmlns="" id="{07183CDE-91A1-40C3-8E80-66F89E1C2D53}"/>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8" name="Oval 27">
              <a:extLst>
                <a:ext uri="{FF2B5EF4-FFF2-40B4-BE49-F238E27FC236}">
                  <a16:creationId xmlns:a16="http://schemas.microsoft.com/office/drawing/2014/main" xmlns="" id="{A6756515-F9AA-46BD-8DD2-AA15BA492AC0}"/>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Oval 28">
              <a:extLst>
                <a:ext uri="{FF2B5EF4-FFF2-40B4-BE49-F238E27FC236}">
                  <a16:creationId xmlns:a16="http://schemas.microsoft.com/office/drawing/2014/main" xmlns="" id="{ABA365E2-8B71-408B-9092-0104216AC7AC}"/>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30" name="Group 29">
              <a:extLst>
                <a:ext uri="{FF2B5EF4-FFF2-40B4-BE49-F238E27FC236}">
                  <a16:creationId xmlns:a16="http://schemas.microsoft.com/office/drawing/2014/main" xmlns="" id="{BEDB8D7A-1BF6-4CDB-B93A-7736955F5043}"/>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35" name="Rectangle 34">
                <a:extLst>
                  <a:ext uri="{FF2B5EF4-FFF2-40B4-BE49-F238E27FC236}">
                    <a16:creationId xmlns:a16="http://schemas.microsoft.com/office/drawing/2014/main" xmlns="" id="{5AACD774-5167-46C7-8A62-6E2FE4BE946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6" name="Rectangle 35">
                <a:extLst>
                  <a:ext uri="{FF2B5EF4-FFF2-40B4-BE49-F238E27FC236}">
                    <a16:creationId xmlns:a16="http://schemas.microsoft.com/office/drawing/2014/main" xmlns="" id="{06E0F2D8-452E-48F9-9912-C47EAEAE18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31" name="Group 30">
              <a:extLst>
                <a:ext uri="{FF2B5EF4-FFF2-40B4-BE49-F238E27FC236}">
                  <a16:creationId xmlns:a16="http://schemas.microsoft.com/office/drawing/2014/main" xmlns="" id="{91FBBF95-430B-427C-A6E8-DB899217FC00}"/>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33" name="Rectangle 32">
                <a:extLst>
                  <a:ext uri="{FF2B5EF4-FFF2-40B4-BE49-F238E27FC236}">
                    <a16:creationId xmlns:a16="http://schemas.microsoft.com/office/drawing/2014/main" xmlns="" id="{BEE64698-3ED2-4395-B7FC-65248E437E0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4" name="Rectangle 33">
                <a:extLst>
                  <a:ext uri="{FF2B5EF4-FFF2-40B4-BE49-F238E27FC236}">
                    <a16:creationId xmlns:a16="http://schemas.microsoft.com/office/drawing/2014/main" xmlns="" id="{FE20B1E1-CE09-4C2A-A3FB-DB8026C54E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xmlns="" id="{0CB2405B-A907-48B3-906A-FB3573C0B28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8" name="Rectangle 37">
            <a:extLst>
              <a:ext uri="{FF2B5EF4-FFF2-40B4-BE49-F238E27FC236}">
                <a16:creationId xmlns:a16="http://schemas.microsoft.com/office/drawing/2014/main" xmlns="" id="{6DC8E2D9-6729-4614-8667-C1016D3182E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40" name="Rectangle 39">
            <a:extLst>
              <a:ext uri="{FF2B5EF4-FFF2-40B4-BE49-F238E27FC236}">
                <a16:creationId xmlns:a16="http://schemas.microsoft.com/office/drawing/2014/main" xmlns="" id="{9C51935E-4A08-4AE4-8E13-F40CD3C4F1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xmlns="" id="{6E2935B3-43F9-4F49-AEEE-A09015DDFF5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 y="0"/>
            <a:ext cx="12191999" cy="6861600"/>
            <a:chOff x="1" y="0"/>
            <a:chExt cx="12191999" cy="6861600"/>
          </a:xfrm>
        </p:grpSpPr>
        <p:sp>
          <p:nvSpPr>
            <p:cNvPr id="43" name="Rectangle 42">
              <a:extLst>
                <a:ext uri="{FF2B5EF4-FFF2-40B4-BE49-F238E27FC236}">
                  <a16:creationId xmlns:a16="http://schemas.microsoft.com/office/drawing/2014/main" xmlns="" id="{823C3E9F-031F-4D06-B2D1-FBDE7797AECC}"/>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AD6B24CB-2D97-4762-B34A-9FE40CECA824}"/>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72E85C82-5A92-4169-B806-F7A311C1C60E}"/>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6" name="Group 45">
              <a:extLst>
                <a:ext uri="{FF2B5EF4-FFF2-40B4-BE49-F238E27FC236}">
                  <a16:creationId xmlns:a16="http://schemas.microsoft.com/office/drawing/2014/main" xmlns="" id="{536DD679-1C6F-4F84-9CA0-27B1ABCFD7D1}"/>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51" name="Rectangle 50">
                <a:extLst>
                  <a:ext uri="{FF2B5EF4-FFF2-40B4-BE49-F238E27FC236}">
                    <a16:creationId xmlns:a16="http://schemas.microsoft.com/office/drawing/2014/main" xmlns="" id="{90EBB60D-86C6-45E0-AB7B-8C952FEBDD9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xmlns="" id="{E06710FE-8C5F-4C9D-AF9E-1A7CDAE4C67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xmlns="" id="{38556C1B-E283-4483-ACD0-2808A242AC15}"/>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49" name="Rectangle 48">
                <a:extLst>
                  <a:ext uri="{FF2B5EF4-FFF2-40B4-BE49-F238E27FC236}">
                    <a16:creationId xmlns:a16="http://schemas.microsoft.com/office/drawing/2014/main" xmlns="" id="{6575218D-6500-488D-AB87-B8B426C1CC5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xmlns="" id="{0859891A-F84B-4F49-B829-12D780F427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Rectangle 47">
              <a:extLst>
                <a:ext uri="{FF2B5EF4-FFF2-40B4-BE49-F238E27FC236}">
                  <a16:creationId xmlns:a16="http://schemas.microsoft.com/office/drawing/2014/main" xmlns="" id="{2A4DD948-16D9-47F3-880E-69BF40A2CFB1}"/>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Rectangle 53">
            <a:extLst>
              <a:ext uri="{FF2B5EF4-FFF2-40B4-BE49-F238E27FC236}">
                <a16:creationId xmlns:a16="http://schemas.microsoft.com/office/drawing/2014/main" xmlns="" id="{8CED433A-4441-4EF2-A360-2D5C19C7F3C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xmlns="" id="{05C5897D-0356-F263-9586-1F88B05AF131}"/>
              </a:ext>
            </a:extLst>
          </p:cNvPr>
          <p:cNvSpPr>
            <a:spLocks noGrp="1"/>
          </p:cNvSpPr>
          <p:nvPr>
            <p:ph type="title"/>
          </p:nvPr>
        </p:nvSpPr>
        <p:spPr>
          <a:xfrm>
            <a:off x="7140575" y="549276"/>
            <a:ext cx="4500561" cy="4259814"/>
          </a:xfrm>
        </p:spPr>
        <p:txBody>
          <a:bodyPr vert="horz" lIns="91440" tIns="45720" rIns="91440" bIns="45720" rtlCol="0" anchor="b">
            <a:normAutofit/>
          </a:bodyPr>
          <a:lstStyle/>
          <a:p>
            <a:r>
              <a:rPr lang="en-US" sz="8800" b="1"/>
              <a:t>Thank you</a:t>
            </a:r>
            <a:endParaRPr lang="en-US" sz="8800"/>
          </a:p>
        </p:txBody>
      </p:sp>
      <p:pic>
        <p:nvPicPr>
          <p:cNvPr id="4" name="Content Placeholder 3" descr="A screen shot of a computer screen&#10;&#10;Description automatically generated">
            <a:extLst>
              <a:ext uri="{FF2B5EF4-FFF2-40B4-BE49-F238E27FC236}">
                <a16:creationId xmlns:a16="http://schemas.microsoft.com/office/drawing/2014/main" xmlns="" id="{DEADD048-EC9C-3D75-C07D-F343ABBE2EF8}"/>
              </a:ext>
            </a:extLst>
          </p:cNvPr>
          <p:cNvPicPr>
            <a:picLocks noGrp="1" noChangeAspect="1"/>
          </p:cNvPicPr>
          <p:nvPr>
            <p:ph idx="1"/>
          </p:nvPr>
        </p:nvPicPr>
        <p:blipFill rotWithShape="1">
          <a:blip r:embed="rId2"/>
          <a:srcRect l="31602" r="5671" b="-1"/>
          <a:stretch/>
        </p:blipFill>
        <p:spPr>
          <a:xfrm>
            <a:off x="854361" y="540000"/>
            <a:ext cx="5420993" cy="5768725"/>
          </a:xfrm>
          <a:prstGeom prst="rect">
            <a:avLst/>
          </a:prstGeom>
        </p:spPr>
      </p:pic>
    </p:spTree>
    <p:extLst>
      <p:ext uri="{BB962C8B-B14F-4D97-AF65-F5344CB8AC3E}">
        <p14:creationId xmlns:p14="http://schemas.microsoft.com/office/powerpoint/2010/main" val="3933933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30D050C3-946A-4155-B469-3FE5492E6E9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 y="0"/>
            <a:ext cx="12191999" cy="6861600"/>
            <a:chOff x="1" y="0"/>
            <a:chExt cx="12191999" cy="6861600"/>
          </a:xfrm>
        </p:grpSpPr>
        <p:sp>
          <p:nvSpPr>
            <p:cNvPr id="10" name="Rectangle 9">
              <a:extLst>
                <a:ext uri="{FF2B5EF4-FFF2-40B4-BE49-F238E27FC236}">
                  <a16:creationId xmlns:a16="http://schemas.microsoft.com/office/drawing/2014/main" xmlns="" id="{70D7BFBB-BF60-4EF1-AF1C-731347DB115A}"/>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40150CBC-E30B-417C-9BB2-CE6BB1A6440F}"/>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476020D6-6ADB-408E-A69F-4EA6F51A7F1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xmlns="" id="{8226C8E5-1D99-421D-AB3C-2AF296A15325}"/>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xmlns="" id="{67669339-D0C4-4CF0-9A76-5BFBCDB798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xmlns="" id="{38B31604-91C4-4CB0-8097-02EE0ADDC11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548340F5-A593-469A-98DC-B6D90D3B22B4}"/>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xmlns="" id="{B59E3068-3000-4C82-ACA8-367498951E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C2E1C398-D8F7-4828-9F7F-80D61DAE2B6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xmlns="" id="{813B333C-60FD-4260-80E0-190666C9DE7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xmlns="" id="{DC05F582-AA63-4A8C-915E-66057E4BEE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xmlns="" id="{679A2BF9-6E70-9EE4-52E6-683112BC0A5E}"/>
              </a:ext>
            </a:extLst>
          </p:cNvPr>
          <p:cNvSpPr>
            <a:spLocks noGrp="1"/>
          </p:cNvSpPr>
          <p:nvPr>
            <p:ph type="title"/>
          </p:nvPr>
        </p:nvSpPr>
        <p:spPr>
          <a:xfrm>
            <a:off x="6848971" y="-1096426"/>
            <a:ext cx="4554821" cy="2186096"/>
          </a:xfrm>
        </p:spPr>
        <p:txBody>
          <a:bodyPr anchor="b">
            <a:normAutofit/>
          </a:bodyPr>
          <a:lstStyle/>
          <a:p>
            <a:r>
              <a:rPr lang="en-US" b="1" kern="1200" dirty="0">
                <a:latin typeface="Gill Sans MT"/>
              </a:rPr>
              <a:t>Agenda</a:t>
            </a:r>
            <a:r>
              <a:rPr lang="en-US" b="1" dirty="0">
                <a:latin typeface="Gill Sans MT"/>
              </a:rPr>
              <a:t>:</a:t>
            </a:r>
            <a:endParaRPr lang="en-US" dirty="0">
              <a:latin typeface="Gill Sans MT"/>
            </a:endParaRPr>
          </a:p>
        </p:txBody>
      </p:sp>
      <p:pic>
        <p:nvPicPr>
          <p:cNvPr id="5" name="Picture 4" descr="Computer script on a screen">
            <a:extLst>
              <a:ext uri="{FF2B5EF4-FFF2-40B4-BE49-F238E27FC236}">
                <a16:creationId xmlns:a16="http://schemas.microsoft.com/office/drawing/2014/main" xmlns="" id="{A483B42E-C1A5-65B3-B9A4-1825FA210402}"/>
              </a:ext>
            </a:extLst>
          </p:cNvPr>
          <p:cNvPicPr>
            <a:picLocks noChangeAspect="1"/>
          </p:cNvPicPr>
          <p:nvPr/>
        </p:nvPicPr>
        <p:blipFill rotWithShape="1">
          <a:blip r:embed="rId2"/>
          <a:srcRect l="192" r="37173" b="-3"/>
          <a:stretch/>
        </p:blipFill>
        <p:spPr>
          <a:xfrm>
            <a:off x="20" y="10"/>
            <a:ext cx="6444556" cy="6857990"/>
          </a:xfrm>
          <a:prstGeom prst="rect">
            <a:avLst/>
          </a:prstGeom>
        </p:spPr>
      </p:pic>
      <p:sp>
        <p:nvSpPr>
          <p:cNvPr id="3" name="Content Placeholder 2">
            <a:extLst>
              <a:ext uri="{FF2B5EF4-FFF2-40B4-BE49-F238E27FC236}">
                <a16:creationId xmlns:a16="http://schemas.microsoft.com/office/drawing/2014/main" xmlns="" id="{1A539F08-76D4-7EEE-AE02-EB0F47A4AA50}"/>
              </a:ext>
            </a:extLst>
          </p:cNvPr>
          <p:cNvSpPr>
            <a:spLocks noGrp="1"/>
          </p:cNvSpPr>
          <p:nvPr>
            <p:ph idx="1"/>
          </p:nvPr>
        </p:nvSpPr>
        <p:spPr>
          <a:xfrm>
            <a:off x="7104063" y="1548040"/>
            <a:ext cx="4537073" cy="4760685"/>
          </a:xfrm>
        </p:spPr>
        <p:txBody>
          <a:bodyPr vert="horz" lIns="91440" tIns="45720" rIns="91440" bIns="45720" rtlCol="0" anchor="t">
            <a:noAutofit/>
          </a:bodyPr>
          <a:lstStyle/>
          <a:p>
            <a:pPr marL="269875" indent="-269875">
              <a:lnSpc>
                <a:spcPct val="115000"/>
              </a:lnSpc>
            </a:pPr>
            <a:r>
              <a:rPr lang="en-US" sz="2000" dirty="0"/>
              <a:t>Problem Statement </a:t>
            </a:r>
          </a:p>
          <a:p>
            <a:pPr marL="269875" indent="-269875">
              <a:lnSpc>
                <a:spcPct val="115000"/>
              </a:lnSpc>
            </a:pPr>
            <a:r>
              <a:rPr lang="en-US" sz="2000" dirty="0"/>
              <a:t>Proposed System/Solution</a:t>
            </a:r>
          </a:p>
          <a:p>
            <a:pPr marL="269875" indent="-269875">
              <a:lnSpc>
                <a:spcPct val="115000"/>
              </a:lnSpc>
            </a:pPr>
            <a:r>
              <a:rPr lang="en-US" sz="2000" dirty="0"/>
              <a:t> System Development Approach (Technology Used)</a:t>
            </a:r>
          </a:p>
          <a:p>
            <a:pPr marL="269875" indent="-269875">
              <a:lnSpc>
                <a:spcPct val="115000"/>
              </a:lnSpc>
            </a:pPr>
            <a:r>
              <a:rPr lang="en-US" sz="2000" dirty="0"/>
              <a:t> Algorithm &amp; Deployment </a:t>
            </a:r>
          </a:p>
          <a:p>
            <a:pPr marL="269875" indent="-269875">
              <a:lnSpc>
                <a:spcPct val="115000"/>
              </a:lnSpc>
            </a:pPr>
            <a:r>
              <a:rPr lang="en-US" sz="2000" dirty="0"/>
              <a:t>Result (Output Image) </a:t>
            </a:r>
          </a:p>
          <a:p>
            <a:pPr marL="269875" indent="-269875">
              <a:lnSpc>
                <a:spcPct val="115000"/>
              </a:lnSpc>
            </a:pPr>
            <a:r>
              <a:rPr lang="en-US" sz="2000" dirty="0"/>
              <a:t>Conclusion</a:t>
            </a:r>
          </a:p>
          <a:p>
            <a:pPr marL="269875" indent="-269875">
              <a:lnSpc>
                <a:spcPct val="115000"/>
              </a:lnSpc>
            </a:pPr>
            <a:r>
              <a:rPr lang="en-US" sz="2000" dirty="0"/>
              <a:t> Future Scope </a:t>
            </a:r>
          </a:p>
          <a:p>
            <a:pPr marL="269875" indent="-269875">
              <a:lnSpc>
                <a:spcPct val="115000"/>
              </a:lnSpc>
            </a:pPr>
            <a:r>
              <a:rPr lang="en-US" sz="2000" dirty="0"/>
              <a:t>References</a:t>
            </a:r>
          </a:p>
        </p:txBody>
      </p:sp>
    </p:spTree>
    <p:extLst>
      <p:ext uri="{BB962C8B-B14F-4D97-AF65-F5344CB8AC3E}">
        <p14:creationId xmlns:p14="http://schemas.microsoft.com/office/powerpoint/2010/main" val="4276483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30D050C3-946A-4155-B469-3FE5492E6E9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 y="0"/>
            <a:ext cx="12191999" cy="6861600"/>
            <a:chOff x="1" y="0"/>
            <a:chExt cx="12191999" cy="6861600"/>
          </a:xfrm>
        </p:grpSpPr>
        <p:sp>
          <p:nvSpPr>
            <p:cNvPr id="10" name="Rectangle 9">
              <a:extLst>
                <a:ext uri="{FF2B5EF4-FFF2-40B4-BE49-F238E27FC236}">
                  <a16:creationId xmlns:a16="http://schemas.microsoft.com/office/drawing/2014/main" xmlns="" id="{70D7BFBB-BF60-4EF1-AF1C-731347DB115A}"/>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40150CBC-E30B-417C-9BB2-CE6BB1A6440F}"/>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xmlns="" id="{476020D6-6ADB-408E-A69F-4EA6F51A7F12}"/>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xmlns="" id="{8226C8E5-1D99-421D-AB3C-2AF296A15325}"/>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xmlns="" id="{67669339-D0C4-4CF0-9A76-5BFBCDB798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xmlns="" id="{38B31604-91C4-4CB0-8097-02EE0ADDC11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548340F5-A593-469A-98DC-B6D90D3B22B4}"/>
                </a:ext>
                <a:ext uri="{C183D7F6-B498-43B3-948B-1728B52AA6E4}">
                  <adec:decorative xmlns:adec="http://schemas.microsoft.com/office/drawing/2017/decorative" xmlns="" val="1"/>
                </a:ext>
              </a:extLst>
            </p:cNvPr>
            <p:cNvGrpSpPr>
              <a:grpSpLocks noChangeAspect="1"/>
            </p:cNvGrpSpPr>
            <p:nvPr>
              <p:extLst>
                <p:ext uri="{386F3935-93C4-4BCD-93E2-E3B085C9AB24}">
                  <p16:designElem xmlns:p16="http://schemas.microsoft.com/office/powerpoint/2015/main" xmlns=""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xmlns="" id="{B59E3068-3000-4C82-ACA8-367498951E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C2E1C398-D8F7-4828-9F7F-80D61DAE2B6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xmlns="" id="{813B333C-60FD-4260-80E0-190666C9DE7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xmlns="" id="{DC05F582-AA63-4A8C-915E-66057E4BEE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xmlns="" id="{04C73A38-9379-BEEB-BD45-EE0E6056274F}"/>
              </a:ext>
            </a:extLst>
          </p:cNvPr>
          <p:cNvSpPr>
            <a:spLocks noGrp="1"/>
          </p:cNvSpPr>
          <p:nvPr>
            <p:ph type="title"/>
          </p:nvPr>
        </p:nvSpPr>
        <p:spPr>
          <a:xfrm>
            <a:off x="6443377" y="4219"/>
            <a:ext cx="4554821" cy="2555189"/>
          </a:xfrm>
        </p:spPr>
        <p:txBody>
          <a:bodyPr anchor="b">
            <a:normAutofit/>
          </a:bodyPr>
          <a:lstStyle/>
          <a:p>
            <a:r>
              <a:rPr lang="en-US" b="1" u="sng" dirty="0">
                <a:latin typeface="Avenir Next LT Pro"/>
                <a:ea typeface="+mj-lt"/>
                <a:cs typeface="+mj-lt"/>
              </a:rPr>
              <a:t>Problem Statement:</a:t>
            </a:r>
            <a:endParaRPr lang="en-US" b="1" dirty="0">
              <a:latin typeface="Avenir Next LT Pro"/>
            </a:endParaRPr>
          </a:p>
          <a:p>
            <a:endParaRPr lang="en-US" dirty="0"/>
          </a:p>
        </p:txBody>
      </p:sp>
      <p:pic>
        <p:nvPicPr>
          <p:cNvPr id="4" name="Picture 3">
            <a:extLst>
              <a:ext uri="{FF2B5EF4-FFF2-40B4-BE49-F238E27FC236}">
                <a16:creationId xmlns:a16="http://schemas.microsoft.com/office/drawing/2014/main" xmlns="" id="{D4054B5E-02BD-80C6-D9AF-038B30D2AF84}"/>
              </a:ext>
            </a:extLst>
          </p:cNvPr>
          <p:cNvPicPr>
            <a:picLocks noChangeAspect="1"/>
          </p:cNvPicPr>
          <p:nvPr/>
        </p:nvPicPr>
        <p:blipFill rotWithShape="1">
          <a:blip r:embed="rId2"/>
          <a:srcRect l="15712" r="21641"/>
          <a:stretch/>
        </p:blipFill>
        <p:spPr>
          <a:xfrm>
            <a:off x="20" y="10"/>
            <a:ext cx="4527650" cy="6857990"/>
          </a:xfrm>
          <a:prstGeom prst="rect">
            <a:avLst/>
          </a:prstGeom>
        </p:spPr>
      </p:pic>
      <p:sp>
        <p:nvSpPr>
          <p:cNvPr id="3" name="Content Placeholder 2">
            <a:extLst>
              <a:ext uri="{FF2B5EF4-FFF2-40B4-BE49-F238E27FC236}">
                <a16:creationId xmlns:a16="http://schemas.microsoft.com/office/drawing/2014/main" xmlns="" id="{2127B886-A291-9EC4-7B37-C2D1501C259F}"/>
              </a:ext>
            </a:extLst>
          </p:cNvPr>
          <p:cNvSpPr>
            <a:spLocks noGrp="1"/>
          </p:cNvSpPr>
          <p:nvPr>
            <p:ph idx="1"/>
          </p:nvPr>
        </p:nvSpPr>
        <p:spPr>
          <a:xfrm>
            <a:off x="5318126" y="1708872"/>
            <a:ext cx="6525416" cy="3933103"/>
          </a:xfrm>
        </p:spPr>
        <p:txBody>
          <a:bodyPr vert="horz" lIns="91440" tIns="45720" rIns="91440" bIns="45720" rtlCol="0" anchor="t">
            <a:noAutofit/>
          </a:bodyPr>
          <a:lstStyle/>
          <a:p>
            <a:pPr marL="269875" indent="-269875">
              <a:lnSpc>
                <a:spcPct val="115000"/>
              </a:lnSpc>
            </a:pPr>
            <a:r>
              <a:rPr lang="en-US" sz="1600" b="1" dirty="0">
                <a:ea typeface="+mn-lt"/>
                <a:cs typeface="+mn-lt"/>
              </a:rPr>
              <a:t> In today's digital age, where cybersecurity threats loom large, one of the significant concerns is the proliferation of keyloggers,</a:t>
            </a:r>
            <a:endParaRPr lang="en-US" sz="1600" b="1" dirty="0"/>
          </a:p>
          <a:p>
            <a:pPr marL="269875" indent="-269875">
              <a:lnSpc>
                <a:spcPct val="115000"/>
              </a:lnSpc>
            </a:pPr>
            <a:r>
              <a:rPr lang="en-US" sz="1600" b="1" dirty="0">
                <a:ea typeface="+mn-lt"/>
                <a:cs typeface="+mn-lt"/>
              </a:rPr>
              <a:t> stealthy software tools designed to monitor and record keystrokes on a user's computer without their knowledge. Keyloggers pose a severe threat to individuals and organizations</a:t>
            </a:r>
            <a:endParaRPr lang="en-US" sz="1600" b="1" dirty="0"/>
          </a:p>
          <a:p>
            <a:pPr marL="269875" indent="-269875">
              <a:lnSpc>
                <a:spcPct val="115000"/>
              </a:lnSpc>
            </a:pPr>
            <a:r>
              <a:rPr lang="en-US" sz="1600" b="1" dirty="0">
                <a:ea typeface="+mn-lt"/>
                <a:cs typeface="+mn-lt"/>
              </a:rPr>
              <a:t> as they can capture sensitive information such as passwords, credit card details, and other personal data, leading to identity theft, financial loss, and privacy breaches. give problem solution</a:t>
            </a:r>
            <a:endParaRPr lang="en-US" sz="1600" b="1" dirty="0"/>
          </a:p>
          <a:p>
            <a:pPr marL="269875" indent="-269875">
              <a:lnSpc>
                <a:spcPct val="115000"/>
              </a:lnSpc>
            </a:pPr>
            <a:r>
              <a:rPr lang="en-US" sz="1600" b="1" dirty="0">
                <a:ea typeface="+mn-lt"/>
                <a:cs typeface="+mn-lt"/>
              </a:rPr>
              <a:t> with Proposed System/Solution System Development Approach (Technology Used)  Algorithm &amp; Deployment   Result (Output Image) Conclusion Future Scope References</a:t>
            </a:r>
            <a:endParaRPr lang="en-US" sz="1600" b="1" dirty="0"/>
          </a:p>
          <a:p>
            <a:pPr marL="269875" indent="-269875">
              <a:lnSpc>
                <a:spcPct val="115000"/>
              </a:lnSpc>
            </a:pPr>
            <a:endParaRPr lang="en-US" sz="1600" dirty="0"/>
          </a:p>
        </p:txBody>
      </p:sp>
      <p:sp>
        <p:nvSpPr>
          <p:cNvPr id="5" name="Rectangle 4">
            <a:extLst>
              <a:ext uri="{FF2B5EF4-FFF2-40B4-BE49-F238E27FC236}">
                <a16:creationId xmlns:a16="http://schemas.microsoft.com/office/drawing/2014/main" xmlns="" id="{57AA4EAD-1B89-F921-8C76-1AA1C055ED6D}"/>
              </a:ext>
            </a:extLst>
          </p:cNvPr>
          <p:cNvSpPr/>
          <p:nvPr/>
        </p:nvSpPr>
        <p:spPr>
          <a:xfrm>
            <a:off x="368600" y="1716240"/>
            <a:ext cx="3782353" cy="3263522"/>
          </a:xfrm>
          <a:prstGeom prst="rect">
            <a:avLst/>
          </a:prstGeom>
          <a:solidFill>
            <a:schemeClr val="tx1">
              <a:lumMod val="75000"/>
            </a:schemeClr>
          </a:solidFill>
          <a:ln>
            <a:solidFill>
              <a:schemeClr val="bg2">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203864"/>
                </a:solidFill>
                <a:ea typeface="+mn-lt"/>
                <a:cs typeface="+mn-lt"/>
              </a:rPr>
              <a:t>project problem statement for keylogger</a:t>
            </a:r>
            <a:endParaRPr lang="en-US" sz="2400" dirty="0"/>
          </a:p>
          <a:p>
            <a:pPr algn="ctr"/>
            <a:endParaRPr lang="en-US" dirty="0"/>
          </a:p>
        </p:txBody>
      </p:sp>
    </p:spTree>
    <p:extLst>
      <p:ext uri="{BB962C8B-B14F-4D97-AF65-F5344CB8AC3E}">
        <p14:creationId xmlns:p14="http://schemas.microsoft.com/office/powerpoint/2010/main" val="3393026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CA9CD3E6-968F-41B1-B6FA-C6FD9B728B6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AD1E7BD3-FB80-8F81-5B3D-029E980BF319}"/>
              </a:ext>
            </a:extLst>
          </p:cNvPr>
          <p:cNvSpPr>
            <a:spLocks noGrp="1"/>
          </p:cNvSpPr>
          <p:nvPr>
            <p:ph type="title"/>
          </p:nvPr>
        </p:nvSpPr>
        <p:spPr>
          <a:xfrm>
            <a:off x="540000" y="540000"/>
            <a:ext cx="4500561" cy="1953501"/>
          </a:xfrm>
        </p:spPr>
        <p:txBody>
          <a:bodyPr anchor="t">
            <a:normAutofit/>
          </a:bodyPr>
          <a:lstStyle/>
          <a:p>
            <a:r>
              <a:rPr lang="en-US" b="1" u="sng" dirty="0">
                <a:ea typeface="+mj-lt"/>
                <a:cs typeface="+mj-lt"/>
              </a:rPr>
              <a:t>Key challenges:</a:t>
            </a:r>
            <a:endParaRPr lang="en-US" b="1" dirty="0"/>
          </a:p>
        </p:txBody>
      </p:sp>
      <p:sp>
        <p:nvSpPr>
          <p:cNvPr id="3" name="Content Placeholder 2">
            <a:extLst>
              <a:ext uri="{FF2B5EF4-FFF2-40B4-BE49-F238E27FC236}">
                <a16:creationId xmlns:a16="http://schemas.microsoft.com/office/drawing/2014/main" xmlns="" id="{96236A98-BD7D-6F04-6237-2A83274A10A3}"/>
              </a:ext>
            </a:extLst>
          </p:cNvPr>
          <p:cNvSpPr>
            <a:spLocks noGrp="1"/>
          </p:cNvSpPr>
          <p:nvPr>
            <p:ph idx="1"/>
          </p:nvPr>
        </p:nvSpPr>
        <p:spPr>
          <a:xfrm>
            <a:off x="5232400" y="540000"/>
            <a:ext cx="6408738" cy="5768725"/>
          </a:xfrm>
        </p:spPr>
        <p:txBody>
          <a:bodyPr vert="horz" lIns="91440" tIns="45720" rIns="91440" bIns="45720" rtlCol="0" anchor="t">
            <a:normAutofit/>
          </a:bodyPr>
          <a:lstStyle/>
          <a:p>
            <a:pPr marL="0" indent="0">
              <a:lnSpc>
                <a:spcPct val="115000"/>
              </a:lnSpc>
              <a:buNone/>
            </a:pPr>
            <a:r>
              <a:rPr lang="en-US" sz="1500" b="1" dirty="0">
                <a:ea typeface="+mn-lt"/>
                <a:cs typeface="+mn-lt"/>
              </a:rPr>
              <a:t>1.Software-based Detection: Implementing heuristic and behavioral analysis algorithms to detect suspicious behavior indicative of </a:t>
            </a:r>
            <a:r>
              <a:rPr lang="en-US" sz="1500" b="1" dirty="0" err="1">
                <a:ea typeface="+mn-lt"/>
                <a:cs typeface="+mn-lt"/>
              </a:rPr>
              <a:t>keylogger</a:t>
            </a:r>
            <a:r>
              <a:rPr lang="en-US" sz="1500" b="1" dirty="0">
                <a:ea typeface="+mn-lt"/>
                <a:cs typeface="+mn-lt"/>
              </a:rPr>
              <a:t> activity. This will involve the use of machine learning techniques to continuously adapt and improve the detection capabilities of the system.</a:t>
            </a:r>
            <a:endParaRPr lang="en-US" sz="1500" b="1" dirty="0"/>
          </a:p>
          <a:p>
            <a:pPr marL="0" indent="0">
              <a:lnSpc>
                <a:spcPct val="115000"/>
              </a:lnSpc>
              <a:buNone/>
            </a:pPr>
            <a:r>
              <a:rPr lang="en-US" sz="1500" b="1" dirty="0">
                <a:ea typeface="+mn-lt"/>
                <a:cs typeface="+mn-lt"/>
              </a:rPr>
              <a:t>2.Real-time Monitoring: Developing a monitoring module that actively scans system processes and network traffic in real-time to identify and block unauthorized keystroke logging activity.</a:t>
            </a:r>
            <a:endParaRPr lang="en-US" sz="1500" b="1" dirty="0"/>
          </a:p>
          <a:p>
            <a:pPr marL="0" indent="0">
              <a:lnSpc>
                <a:spcPct val="115000"/>
              </a:lnSpc>
              <a:buNone/>
            </a:pPr>
            <a:r>
              <a:rPr lang="en-US" sz="1500" b="1" dirty="0">
                <a:ea typeface="+mn-lt"/>
                <a:cs typeface="+mn-lt"/>
              </a:rPr>
              <a:t>3.Secure Input Mechanisms: Integrating secure input mechanisms at the operating system level to prevent </a:t>
            </a:r>
            <a:r>
              <a:rPr lang="en-US" sz="1500" b="1" dirty="0" err="1">
                <a:ea typeface="+mn-lt"/>
                <a:cs typeface="+mn-lt"/>
              </a:rPr>
              <a:t>keyloggers</a:t>
            </a:r>
            <a:r>
              <a:rPr lang="en-US" sz="1500" b="1" dirty="0">
                <a:ea typeface="+mn-lt"/>
                <a:cs typeface="+mn-lt"/>
              </a:rPr>
              <a:t> from intercepting keystrokes, such as virtual keyboards and encrypted input channels.</a:t>
            </a:r>
            <a:endParaRPr lang="en-US" sz="1500" b="1" dirty="0"/>
          </a:p>
          <a:p>
            <a:pPr marL="0" indent="0">
              <a:lnSpc>
                <a:spcPct val="115000"/>
              </a:lnSpc>
              <a:buNone/>
            </a:pPr>
            <a:r>
              <a:rPr lang="en-US" sz="1500" b="1" dirty="0">
                <a:ea typeface="+mn-lt"/>
                <a:cs typeface="+mn-lt"/>
              </a:rPr>
              <a:t>4.Hardware-based Protection: Utilizing hardware-based solutions, such as trusted platform modules (TPM) and secure boot protocols, to prevent the installation and execution of unauthorized keylogging software at the firmware level.</a:t>
            </a:r>
            <a:endParaRPr lang="en-US" sz="1500" b="1" dirty="0"/>
          </a:p>
          <a:p>
            <a:pPr marL="269875" indent="-269875">
              <a:lnSpc>
                <a:spcPct val="115000"/>
              </a:lnSpc>
            </a:pPr>
            <a:endParaRPr lang="en-US" sz="1500" dirty="0"/>
          </a:p>
        </p:txBody>
      </p:sp>
      <p:grpSp>
        <p:nvGrpSpPr>
          <p:cNvPr id="11" name="Group 10">
            <a:extLst>
              <a:ext uri="{FF2B5EF4-FFF2-40B4-BE49-F238E27FC236}">
                <a16:creationId xmlns:a16="http://schemas.microsoft.com/office/drawing/2014/main" xmlns="" id="{2F76036C-C247-4F63-AE7F-2ADB1D496E7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1671579"/>
            <a:ext cx="4946649" cy="4792115"/>
            <a:chOff x="0" y="1671579"/>
            <a:chExt cx="4946649" cy="4792115"/>
          </a:xfrm>
        </p:grpSpPr>
        <p:sp>
          <p:nvSpPr>
            <p:cNvPr id="12" name="Oval 11">
              <a:extLst>
                <a:ext uri="{FF2B5EF4-FFF2-40B4-BE49-F238E27FC236}">
                  <a16:creationId xmlns:a16="http://schemas.microsoft.com/office/drawing/2014/main" xmlns="" id="{76E007C2-3152-4316-9102-D76C4E77FF14}"/>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154534" y="1671579"/>
              <a:ext cx="4792115" cy="4792115"/>
            </a:xfrm>
            <a:prstGeom prst="ellipse">
              <a:avLst/>
            </a:prstGeom>
            <a:solidFill>
              <a:schemeClr val="accent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xmlns="" id="{097CD397-C9CD-43FA-ABEF-9C3530B0009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0" y="2115933"/>
              <a:ext cx="4320000" cy="4320000"/>
            </a:xfrm>
            <a:prstGeom prst="ellipse">
              <a:avLst/>
            </a:prstGeom>
            <a:solidFill>
              <a:schemeClr val="accent1">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Hands typing on a keyboard&#10;&#10;Description automatically generated">
            <a:extLst>
              <a:ext uri="{FF2B5EF4-FFF2-40B4-BE49-F238E27FC236}">
                <a16:creationId xmlns:a16="http://schemas.microsoft.com/office/drawing/2014/main" xmlns="" id="{AE066F1C-74D1-5BC1-A1A6-641856E11CB6}"/>
              </a:ext>
            </a:extLst>
          </p:cNvPr>
          <p:cNvPicPr>
            <a:picLocks noChangeAspect="1"/>
          </p:cNvPicPr>
          <p:nvPr/>
        </p:nvPicPr>
        <p:blipFill rotWithShape="1">
          <a:blip r:embed="rId2"/>
          <a:srcRect l="29255" r="26495" b="1"/>
          <a:stretch/>
        </p:blipFill>
        <p:spPr>
          <a:xfrm>
            <a:off x="579025" y="2169113"/>
            <a:ext cx="4320000" cy="4320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508000"/>
          </a:effectLst>
        </p:spPr>
      </p:pic>
    </p:spTree>
    <p:extLst>
      <p:ext uri="{BB962C8B-B14F-4D97-AF65-F5344CB8AC3E}">
        <p14:creationId xmlns:p14="http://schemas.microsoft.com/office/powerpoint/2010/main" val="4159022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303AD5-0F68-8593-2E6F-6A69B6E01F8C}"/>
              </a:ext>
            </a:extLst>
          </p:cNvPr>
          <p:cNvSpPr>
            <a:spLocks noGrp="1"/>
          </p:cNvSpPr>
          <p:nvPr>
            <p:ph type="title"/>
          </p:nvPr>
        </p:nvSpPr>
        <p:spPr/>
        <p:txBody>
          <a:bodyPr/>
          <a:lstStyle/>
          <a:p>
            <a:r>
              <a:rPr lang="en-US" sz="3600" b="1" u="sng" dirty="0">
                <a:solidFill>
                  <a:srgbClr val="ECECEC"/>
                </a:solidFill>
                <a:latin typeface="Rockwell"/>
                <a:ea typeface="+mj-lt"/>
                <a:cs typeface="+mj-lt"/>
              </a:rPr>
              <a:t>Algorithm &amp; Deployment:</a:t>
            </a:r>
            <a:r>
              <a:rPr lang="en-US" sz="2400" b="1" u="sng" dirty="0">
                <a:solidFill>
                  <a:srgbClr val="ECECEC"/>
                </a:solidFill>
                <a:ea typeface="+mj-lt"/>
                <a:cs typeface="+mj-lt"/>
              </a:rPr>
              <a:t/>
            </a:r>
            <a:br>
              <a:rPr lang="en-US" sz="2400" b="1" u="sng" dirty="0">
                <a:solidFill>
                  <a:srgbClr val="ECECEC"/>
                </a:solidFill>
                <a:ea typeface="+mj-lt"/>
                <a:cs typeface="+mj-lt"/>
              </a:rPr>
            </a:br>
            <a:endParaRPr lang="en-US" sz="2400" b="1" u="sng" dirty="0">
              <a:solidFill>
                <a:srgbClr val="ECECEC"/>
              </a:solidFill>
            </a:endParaRPr>
          </a:p>
        </p:txBody>
      </p:sp>
      <p:sp>
        <p:nvSpPr>
          <p:cNvPr id="3" name="Content Placeholder 2">
            <a:extLst>
              <a:ext uri="{FF2B5EF4-FFF2-40B4-BE49-F238E27FC236}">
                <a16:creationId xmlns:a16="http://schemas.microsoft.com/office/drawing/2014/main" xmlns="" id="{1108A279-E140-0D18-E1FB-674E5A13F792}"/>
              </a:ext>
            </a:extLst>
          </p:cNvPr>
          <p:cNvSpPr>
            <a:spLocks noGrp="1"/>
          </p:cNvSpPr>
          <p:nvPr>
            <p:ph idx="1"/>
          </p:nvPr>
        </p:nvSpPr>
        <p:spPr>
          <a:xfrm>
            <a:off x="4219" y="1445418"/>
            <a:ext cx="11101136" cy="3779837"/>
          </a:xfrm>
        </p:spPr>
        <p:txBody>
          <a:bodyPr vert="horz" lIns="91440" tIns="45720" rIns="91440" bIns="45720" rtlCol="0" anchor="t">
            <a:normAutofit fontScale="92500" lnSpcReduction="10000"/>
          </a:bodyPr>
          <a:lstStyle/>
          <a:p>
            <a:pPr marL="269875" indent="-269875"/>
            <a:r>
              <a:rPr lang="en-US" dirty="0"/>
              <a:t/>
            </a:r>
            <a:br>
              <a:rPr lang="en-US" dirty="0"/>
            </a:br>
            <a:r>
              <a:rPr lang="en-US" sz="2800" b="1" dirty="0">
                <a:solidFill>
                  <a:srgbClr val="ECECEC"/>
                </a:solidFill>
                <a:ea typeface="+mn-lt"/>
                <a:cs typeface="+mn-lt"/>
              </a:rPr>
              <a:t>The system will leverage algorithms for anomaly detection, pattern recognition, and machine learning to continuously analyze user behavior and system activity for signs of keylogger activity. Deployment will involve the installation of software agents on endpoints, along with the integration of network-based sensors for comprehensive coverage across the organization's infrastructure.</a:t>
            </a:r>
            <a:endParaRPr lang="en-US" sz="2800" b="1" dirty="0"/>
          </a:p>
        </p:txBody>
      </p:sp>
    </p:spTree>
    <p:extLst>
      <p:ext uri="{BB962C8B-B14F-4D97-AF65-F5344CB8AC3E}">
        <p14:creationId xmlns:p14="http://schemas.microsoft.com/office/powerpoint/2010/main" val="2135372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xmlns="" id="{CA9CD3E6-968F-41B1-B6FA-C6FD9B728B6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E811B4D-A229-F7D2-E61A-11CB2F067C4F}"/>
              </a:ext>
            </a:extLst>
          </p:cNvPr>
          <p:cNvSpPr>
            <a:spLocks noGrp="1"/>
          </p:cNvSpPr>
          <p:nvPr>
            <p:ph type="title"/>
          </p:nvPr>
        </p:nvSpPr>
        <p:spPr>
          <a:xfrm>
            <a:off x="540000" y="540000"/>
            <a:ext cx="4500561" cy="1953501"/>
          </a:xfrm>
        </p:spPr>
        <p:txBody>
          <a:bodyPr anchor="t">
            <a:normAutofit/>
          </a:bodyPr>
          <a:lstStyle/>
          <a:p>
            <a:r>
              <a:rPr lang="en-US" b="1" u="sng" dirty="0">
                <a:latin typeface="Rockwell"/>
                <a:ea typeface="+mj-lt"/>
                <a:cs typeface="+mj-lt"/>
              </a:rPr>
              <a:t>Result:</a:t>
            </a:r>
            <a:endParaRPr lang="en-US" dirty="0">
              <a:latin typeface="Rockwell"/>
            </a:endParaRPr>
          </a:p>
        </p:txBody>
      </p:sp>
      <p:sp>
        <p:nvSpPr>
          <p:cNvPr id="3" name="Content Placeholder 2">
            <a:extLst>
              <a:ext uri="{FF2B5EF4-FFF2-40B4-BE49-F238E27FC236}">
                <a16:creationId xmlns:a16="http://schemas.microsoft.com/office/drawing/2014/main" xmlns="" id="{B1719526-676F-3685-58C7-EED7D8C03E8A}"/>
              </a:ext>
            </a:extLst>
          </p:cNvPr>
          <p:cNvSpPr>
            <a:spLocks noGrp="1"/>
          </p:cNvSpPr>
          <p:nvPr>
            <p:ph idx="1"/>
          </p:nvPr>
        </p:nvSpPr>
        <p:spPr>
          <a:xfrm>
            <a:off x="5232400" y="540000"/>
            <a:ext cx="6408738" cy="5768725"/>
          </a:xfrm>
        </p:spPr>
        <p:txBody>
          <a:bodyPr vert="horz" lIns="91440" tIns="45720" rIns="91440" bIns="45720" rtlCol="0" anchor="t">
            <a:normAutofit/>
          </a:bodyPr>
          <a:lstStyle/>
          <a:p>
            <a:pPr marL="0" indent="0">
              <a:buNone/>
            </a:pPr>
            <a:r>
              <a:rPr lang="en-US" sz="2400" b="1" dirty="0">
                <a:ea typeface="+mn-lt"/>
                <a:cs typeface="+mn-lt"/>
              </a:rPr>
              <a:t>The system will provide real-time alerts and notifications to administrators upon detecting suspicious keystroke logging activity, along with detailed reports and forensic evidence for incident response and remediation. Output images will include graphical representations of detected threats, system health status, and security posture metrics.</a:t>
            </a:r>
            <a:endParaRPr lang="en-US" sz="2400" b="1" dirty="0"/>
          </a:p>
          <a:p>
            <a:pPr marL="269875" indent="-269875"/>
            <a:endParaRPr lang="en-US" dirty="0"/>
          </a:p>
        </p:txBody>
      </p:sp>
      <p:grpSp>
        <p:nvGrpSpPr>
          <p:cNvPr id="12" name="Group 11">
            <a:extLst>
              <a:ext uri="{FF2B5EF4-FFF2-40B4-BE49-F238E27FC236}">
                <a16:creationId xmlns:a16="http://schemas.microsoft.com/office/drawing/2014/main" xmlns="" id="{2F76036C-C247-4F63-AE7F-2ADB1D496E7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1671579"/>
            <a:ext cx="4946649" cy="4792115"/>
            <a:chOff x="0" y="1671579"/>
            <a:chExt cx="4946649" cy="4792115"/>
          </a:xfrm>
        </p:grpSpPr>
        <p:sp>
          <p:nvSpPr>
            <p:cNvPr id="13" name="Oval 12">
              <a:extLst>
                <a:ext uri="{FF2B5EF4-FFF2-40B4-BE49-F238E27FC236}">
                  <a16:creationId xmlns:a16="http://schemas.microsoft.com/office/drawing/2014/main" xmlns="" id="{76E007C2-3152-4316-9102-D76C4E77FF14}"/>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154534" y="1671579"/>
              <a:ext cx="4792115" cy="4792115"/>
            </a:xfrm>
            <a:prstGeom prst="ellipse">
              <a:avLst/>
            </a:prstGeom>
            <a:solidFill>
              <a:schemeClr val="accent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xmlns="" id="{097CD397-C9CD-43FA-ABEF-9C3530B00097}"/>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a:off x="0" y="2115933"/>
              <a:ext cx="4320000" cy="4320000"/>
            </a:xfrm>
            <a:prstGeom prst="ellipse">
              <a:avLst/>
            </a:prstGeom>
            <a:solidFill>
              <a:schemeClr val="accent1">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blue background with lines and dots&#10;&#10;Description automatically generated">
            <a:extLst>
              <a:ext uri="{FF2B5EF4-FFF2-40B4-BE49-F238E27FC236}">
                <a16:creationId xmlns:a16="http://schemas.microsoft.com/office/drawing/2014/main" xmlns="" id="{37CC6C5B-E1B2-CE47-621B-F6C743AF0B1C}"/>
              </a:ext>
            </a:extLst>
          </p:cNvPr>
          <p:cNvPicPr>
            <a:picLocks noChangeAspect="1"/>
          </p:cNvPicPr>
          <p:nvPr/>
        </p:nvPicPr>
        <p:blipFill rotWithShape="1">
          <a:blip r:embed="rId2"/>
          <a:srcRect l="26173" r="17577"/>
          <a:stretch/>
        </p:blipFill>
        <p:spPr>
          <a:xfrm>
            <a:off x="579025" y="2169113"/>
            <a:ext cx="4320000" cy="4320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508000"/>
          </a:effectLst>
        </p:spPr>
      </p:pic>
    </p:spTree>
    <p:extLst>
      <p:ext uri="{BB962C8B-B14F-4D97-AF65-F5344CB8AC3E}">
        <p14:creationId xmlns:p14="http://schemas.microsoft.com/office/powerpoint/2010/main" val="528342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 Image: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1113" y="1669774"/>
            <a:ext cx="9650896" cy="4638951"/>
          </a:xfrm>
        </p:spPr>
      </p:pic>
    </p:spTree>
    <p:extLst>
      <p:ext uri="{BB962C8B-B14F-4D97-AF65-F5344CB8AC3E}">
        <p14:creationId xmlns:p14="http://schemas.microsoft.com/office/powerpoint/2010/main" val="3671302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 image: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4827" y="1550503"/>
            <a:ext cx="9402416" cy="4860235"/>
          </a:xfrm>
        </p:spPr>
      </p:pic>
    </p:spTree>
    <p:extLst>
      <p:ext uri="{BB962C8B-B14F-4D97-AF65-F5344CB8AC3E}">
        <p14:creationId xmlns:p14="http://schemas.microsoft.com/office/powerpoint/2010/main" val="426151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876272-2E59-B1F1-3D02-FE90CC7A2B04}"/>
              </a:ext>
            </a:extLst>
          </p:cNvPr>
          <p:cNvSpPr>
            <a:spLocks noGrp="1"/>
          </p:cNvSpPr>
          <p:nvPr>
            <p:ph type="title"/>
          </p:nvPr>
        </p:nvSpPr>
        <p:spPr/>
        <p:txBody>
          <a:bodyPr/>
          <a:lstStyle/>
          <a:p>
            <a:r>
              <a:rPr lang="en-US" sz="4000" b="1" u="sng" dirty="0">
                <a:solidFill>
                  <a:srgbClr val="ECECEC"/>
                </a:solidFill>
                <a:latin typeface="Gill Sans MT"/>
                <a:ea typeface="+mj-lt"/>
                <a:cs typeface="+mj-lt"/>
              </a:rPr>
              <a:t>Research Objectives:</a:t>
            </a:r>
            <a:r>
              <a:rPr lang="en-US" sz="4000" b="1" u="sng" dirty="0">
                <a:latin typeface="Gill Sans MT"/>
                <a:ea typeface="+mj-lt"/>
                <a:cs typeface="+mj-lt"/>
              </a:rPr>
              <a:t/>
            </a:r>
            <a:br>
              <a:rPr lang="en-US" sz="4000" b="1" u="sng" dirty="0">
                <a:latin typeface="Gill Sans MT"/>
                <a:ea typeface="+mj-lt"/>
                <a:cs typeface="+mj-lt"/>
              </a:rPr>
            </a:br>
            <a:endParaRPr lang="en-US" sz="4000" b="1" u="sng" dirty="0">
              <a:solidFill>
                <a:srgbClr val="ECECEC"/>
              </a:solidFill>
              <a:latin typeface="Gill Sans MT"/>
            </a:endParaRPr>
          </a:p>
        </p:txBody>
      </p:sp>
      <p:sp>
        <p:nvSpPr>
          <p:cNvPr id="3" name="Content Placeholder 2">
            <a:extLst>
              <a:ext uri="{FF2B5EF4-FFF2-40B4-BE49-F238E27FC236}">
                <a16:creationId xmlns:a16="http://schemas.microsoft.com/office/drawing/2014/main" xmlns="" id="{170F2340-FA2B-EA4F-E1E1-FD23F289AE5B}"/>
              </a:ext>
            </a:extLst>
          </p:cNvPr>
          <p:cNvSpPr>
            <a:spLocks noGrp="1"/>
          </p:cNvSpPr>
          <p:nvPr>
            <p:ph idx="1"/>
          </p:nvPr>
        </p:nvSpPr>
        <p:spPr>
          <a:xfrm>
            <a:off x="540000" y="1719262"/>
            <a:ext cx="11101136" cy="4601368"/>
          </a:xfrm>
        </p:spPr>
        <p:txBody>
          <a:bodyPr vert="horz" lIns="91440" tIns="45720" rIns="91440" bIns="45720" rtlCol="0" anchor="t">
            <a:normAutofit/>
          </a:bodyPr>
          <a:lstStyle/>
          <a:p>
            <a:pPr marL="0" indent="0">
              <a:buNone/>
            </a:pPr>
            <a:r>
              <a:rPr lang="en-US" sz="2000" dirty="0">
                <a:latin typeface="Rockwell"/>
                <a:ea typeface="+mn-lt"/>
                <a:cs typeface="+mn-lt"/>
              </a:rPr>
              <a:t>1.</a:t>
            </a:r>
            <a:r>
              <a:rPr lang="en-US" sz="2000" dirty="0">
                <a:solidFill>
                  <a:srgbClr val="ECECEC"/>
                </a:solidFill>
                <a:latin typeface="Rockwell"/>
                <a:ea typeface="+mn-lt"/>
                <a:cs typeface="+mn-lt"/>
              </a:rPr>
              <a:t>To analyze the current landscape of keyloggers, including their methods of propagation, evasion techniques, and potential impact on cybersecurity.</a:t>
            </a:r>
            <a:endParaRPr lang="en-US" dirty="0">
              <a:latin typeface="Rockwell"/>
            </a:endParaRPr>
          </a:p>
          <a:p>
            <a:pPr marL="0" indent="0">
              <a:buNone/>
            </a:pPr>
            <a:r>
              <a:rPr lang="en-US" sz="2000" dirty="0">
                <a:latin typeface="Rockwell"/>
                <a:ea typeface="+mn-lt"/>
                <a:cs typeface="+mn-lt"/>
              </a:rPr>
              <a:t>2.</a:t>
            </a:r>
            <a:r>
              <a:rPr lang="en-US" sz="2000" dirty="0">
                <a:solidFill>
                  <a:srgbClr val="ECECEC"/>
                </a:solidFill>
                <a:latin typeface="Rockwell"/>
                <a:ea typeface="+mn-lt"/>
                <a:cs typeface="+mn-lt"/>
              </a:rPr>
              <a:t>To identify effective detection and prevention mechanisms for mitigating the risk of keylogger infections.</a:t>
            </a:r>
            <a:endParaRPr lang="en-US" dirty="0">
              <a:latin typeface="Rockwell"/>
            </a:endParaRPr>
          </a:p>
          <a:p>
            <a:pPr marL="0" indent="0">
              <a:buNone/>
            </a:pPr>
            <a:r>
              <a:rPr lang="en-US" sz="2000" dirty="0">
                <a:latin typeface="Rockwell"/>
                <a:ea typeface="+mn-lt"/>
                <a:cs typeface="+mn-lt"/>
              </a:rPr>
              <a:t>3.</a:t>
            </a:r>
            <a:r>
              <a:rPr lang="en-US" sz="2000" dirty="0">
                <a:solidFill>
                  <a:srgbClr val="ECECEC"/>
                </a:solidFill>
                <a:latin typeface="Rockwell"/>
                <a:ea typeface="+mn-lt"/>
                <a:cs typeface="+mn-lt"/>
              </a:rPr>
              <a:t>To evaluate the efficacy of existing cybersecurity tools and practices in combating keylogger threats.</a:t>
            </a:r>
            <a:endParaRPr lang="en-US" dirty="0">
              <a:latin typeface="Rockwell"/>
            </a:endParaRPr>
          </a:p>
          <a:p>
            <a:pPr marL="0" indent="0">
              <a:buNone/>
            </a:pPr>
            <a:r>
              <a:rPr lang="en-US" sz="2000" dirty="0">
                <a:latin typeface="Rockwell"/>
                <a:ea typeface="+mn-lt"/>
                <a:cs typeface="+mn-lt"/>
              </a:rPr>
              <a:t>4.</a:t>
            </a:r>
            <a:r>
              <a:rPr lang="en-US" sz="2000" dirty="0">
                <a:solidFill>
                  <a:srgbClr val="ECECEC"/>
                </a:solidFill>
                <a:latin typeface="Rockwell"/>
                <a:ea typeface="+mn-lt"/>
                <a:cs typeface="+mn-lt"/>
              </a:rPr>
              <a:t>To investigate user behaviors and psychological factors that contribute to susceptibility to keylogger attacks.</a:t>
            </a:r>
            <a:endParaRPr lang="en-US" dirty="0">
              <a:latin typeface="Rockwell"/>
            </a:endParaRPr>
          </a:p>
          <a:p>
            <a:pPr marL="0" indent="0">
              <a:buNone/>
            </a:pPr>
            <a:r>
              <a:rPr lang="en-US" sz="2000" dirty="0">
                <a:solidFill>
                  <a:srgbClr val="ECECEC"/>
                </a:solidFill>
                <a:latin typeface="Rockwell"/>
                <a:ea typeface="+mn-lt"/>
                <a:cs typeface="+mn-lt"/>
              </a:rPr>
              <a:t>To propose strategies and recommendations for enhancing keylogger resilience and bolstering cybersecurity defenses</a:t>
            </a:r>
            <a:endParaRPr lang="en-US" dirty="0">
              <a:latin typeface="Rockwell"/>
            </a:endParaRPr>
          </a:p>
        </p:txBody>
      </p:sp>
    </p:spTree>
    <p:extLst>
      <p:ext uri="{BB962C8B-B14F-4D97-AF65-F5344CB8AC3E}">
        <p14:creationId xmlns:p14="http://schemas.microsoft.com/office/powerpoint/2010/main" val="2053587746"/>
      </p:ext>
    </p:extLst>
  </p:cSld>
  <p:clrMapOvr>
    <a:masterClrMapping/>
  </p:clrMapOvr>
</p:sld>
</file>

<file path=ppt/theme/theme1.xml><?xml version="1.0" encoding="utf-8"?>
<a:theme xmlns:a="http://schemas.openxmlformats.org/drawingml/2006/main" name="GlowVTI">
  <a:themeElements>
    <a:clrScheme name="Glow">
      <a:dk1>
        <a:sysClr val="windowText" lastClr="000000"/>
      </a:dk1>
      <a:lt1>
        <a:sysClr val="window" lastClr="FFFFFF"/>
      </a:lt1>
      <a:dk2>
        <a:srgbClr val="000000"/>
      </a:dk2>
      <a:lt2>
        <a:srgbClr val="F2F2F2"/>
      </a:lt2>
      <a:accent1>
        <a:srgbClr val="00BAC8"/>
      </a:accent1>
      <a:accent2>
        <a:srgbClr val="794DFF"/>
      </a:accent2>
      <a:accent3>
        <a:srgbClr val="00D17D"/>
      </a:accent3>
      <a:accent4>
        <a:srgbClr val="E69500"/>
      </a:accent4>
      <a:accent5>
        <a:srgbClr val="FE5D21"/>
      </a:accent5>
      <a:accent6>
        <a:srgbClr val="404040"/>
      </a:accent6>
      <a:hlink>
        <a:srgbClr val="3E8FF1"/>
      </a:hlink>
      <a:folHlink>
        <a:srgbClr val="939393"/>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GlowVTI" id="{D5B5AA20-F6D3-43B8-AF6B-ECAF69256418}" vid="{93025AB5-1D44-4CD3-9BC3-729F6E11E040}"/>
    </a:ext>
  </a:extLst>
</a:theme>
</file>

<file path=docProps/app.xml><?xml version="1.0" encoding="utf-8"?>
<Properties xmlns="http://schemas.openxmlformats.org/officeDocument/2006/extended-properties" xmlns:vt="http://schemas.openxmlformats.org/officeDocument/2006/docPropsVTypes">
  <Template>office theme</Template>
  <TotalTime>149</TotalTime>
  <Words>493</Words>
  <Application>Microsoft Office PowerPoint</Application>
  <PresentationFormat>Custom</PresentationFormat>
  <Paragraphs>45</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GlowVTI</vt:lpstr>
      <vt:lpstr>KEYLOGGERS AND SECURITY</vt:lpstr>
      <vt:lpstr>Agenda:</vt:lpstr>
      <vt:lpstr>Problem Statement: </vt:lpstr>
      <vt:lpstr>Key challenges:</vt:lpstr>
      <vt:lpstr>Algorithm &amp; Deployment: </vt:lpstr>
      <vt:lpstr>Result:</vt:lpstr>
      <vt:lpstr>Result Image:</vt:lpstr>
      <vt:lpstr>Result image:</vt:lpstr>
      <vt:lpstr>Research Objectives: </vt:lpstr>
      <vt:lpstr>Future Scope:</vt:lpstr>
      <vt:lpstr>Conclusion:</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Sahar vegeta</dc:creator>
  <cp:lastModifiedBy>Windows User</cp:lastModifiedBy>
  <cp:revision>247</cp:revision>
  <dcterms:created xsi:type="dcterms:W3CDTF">2024-04-04T13:07:31Z</dcterms:created>
  <dcterms:modified xsi:type="dcterms:W3CDTF">2024-04-05T03:16:13Z</dcterms:modified>
</cp:coreProperties>
</file>

<file path=docProps/thumbnail.jpeg>
</file>